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2" r:id="rId1"/>
    <p:sldMasterId id="214748377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Inter" panose="020B0604020202020204" charset="0"/>
      <p:regular r:id="rId14"/>
      <p:bold r:id="rId15"/>
      <p:italic r:id="rId16"/>
      <p:boldItalic r:id="rId17"/>
    </p:embeddedFont>
    <p:embeddedFont>
      <p:font typeface="Inter Medium" panose="020B0604020202020204" charset="0"/>
      <p:regular r:id="rId18"/>
      <p:bold r:id="rId19"/>
      <p:italic r:id="rId20"/>
      <p:boldItalic r:id="rId21"/>
    </p:embeddedFont>
    <p:embeddedFont>
      <p:font typeface="Inter SemiBold" panose="020B060402020202020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277f8cb4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277f8cb4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2f31a3b5cd_0_1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2f31a3b5cd_0_1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340917471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3340917471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2f31a3b5cd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2f31a3b5cd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3340917471d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3340917471d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340917471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3340917471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340917471d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340917471d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340917471d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340917471d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33bb5d1a56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33bb5d1a56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340917471d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340917471d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5.pn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Capital">
  <p:cSld name="TITLE_AND_BODY_5_1_1_1_1_1_1_1_1">
    <p:bg>
      <p:bgPr>
        <a:solidFill>
          <a:srgbClr val="2F5573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2601" y="2251697"/>
            <a:ext cx="1978798" cy="64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Mekari Pay 1">
  <p:cSld name="TITLE_AND_BODY_5_1_1_1_1_1_1_5_1">
    <p:bg>
      <p:bgPr>
        <a:solidFill>
          <a:srgbClr val="FAFAFA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0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0" name="Google Shape;810;p103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p103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03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1100"/>
              <a:buFont typeface="Inter SemiBold"/>
              <a:buNone/>
              <a:defRPr sz="1100">
                <a:solidFill>
                  <a:srgbClr val="0055A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103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814" name="Google Shape;814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4"/>
            <a:ext cx="530962" cy="2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Mekari Pay 1 1">
  <p:cSld name="TITLE_AND_BODY_5_1_1_1_1_1_1_5_1_1">
    <p:bg>
      <p:bgPr>
        <a:solidFill>
          <a:srgbClr val="FAFAFA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4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104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8" name="Google Shape;818;p104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1100"/>
              <a:buFont typeface="Inter SemiBold"/>
              <a:buNone/>
              <a:defRPr sz="1100">
                <a:solidFill>
                  <a:srgbClr val="0055A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900"/>
              <a:buNone/>
              <a:defRPr sz="900">
                <a:solidFill>
                  <a:srgbClr val="0055A2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104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104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5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821" name="Google Shape;821;p10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2" name="Google Shape;822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3"/>
            <a:ext cx="532850" cy="2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Mekari Pay 1">
  <p:cSld name="TITLE_AND_BODY_5_1_1_1_1_1_1_4_2_1">
    <p:bg>
      <p:bgPr>
        <a:solidFill>
          <a:srgbClr val="FAFAFA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5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25" name="Google Shape;825;p105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105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1100"/>
              <a:buFont typeface="Inter SemiBold"/>
              <a:buNone/>
              <a:defRPr sz="1100">
                <a:solidFill>
                  <a:srgbClr val="0055A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7" name="Google Shape;827;p105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105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5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829" name="Google Shape;829;p10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0" name="Google Shape;830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3"/>
            <a:ext cx="532850" cy="2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Mekari Pay 1">
  <p:cSld name="TITLE_AND_BODY_5_1_1_1_1_1_1_4_1_2_1">
    <p:bg>
      <p:bgPr>
        <a:solidFill>
          <a:srgbClr val="FAFAFA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833" name="Google Shape;833;p106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106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1100"/>
              <a:buFont typeface="Inter SemiBold"/>
              <a:buNone/>
              <a:defRPr sz="1100">
                <a:solidFill>
                  <a:srgbClr val="0055A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11B92"/>
              </a:buClr>
              <a:buSzPts val="900"/>
              <a:buNone/>
              <a:defRPr sz="900">
                <a:solidFill>
                  <a:srgbClr val="311B92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106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06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837" name="Google Shape;837;p106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838" name="Google Shape;838;p106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106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5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840" name="Google Shape;840;p106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1" name="Google Shape;841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3"/>
            <a:ext cx="532850" cy="2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Mekari Pay 1">
  <p:cSld name="TITLE_AND_BODY_5_1_1_1_1_1_1_4_1_1_1_1">
    <p:bg>
      <p:bgPr>
        <a:solidFill>
          <a:srgbClr val="FAFAFA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7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844" name="Google Shape;844;p107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A2"/>
              </a:buClr>
              <a:buSzPts val="1100"/>
              <a:buFont typeface="Inter SemiBold"/>
              <a:buNone/>
              <a:defRPr sz="1100">
                <a:solidFill>
                  <a:srgbClr val="0055A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5" name="Google Shape;845;p107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07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847" name="Google Shape;847;p107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0055A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Google Shape;848;p107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5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849" name="Google Shape;849;p10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0" name="Google Shape;850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3"/>
            <a:ext cx="532850" cy="2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- Mekari Pay 1">
  <p:cSld name="TITLE_AND_BODY_5_1_1_1_1_1_1_3_1_1">
    <p:bg>
      <p:bgPr>
        <a:solidFill>
          <a:srgbClr val="0055A2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8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108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108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5" name="Google Shape;855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6263"/>
            <a:ext cx="532850" cy="2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Mekari Pay 1">
  <p:cSld name="TITLE_AND_BODY_5_1_1_1_1_1_1_2_1_1">
    <p:bg>
      <p:bgPr>
        <a:solidFill>
          <a:srgbClr val="0055A2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9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700"/>
              <a:buFont typeface="Inter"/>
              <a:buNone/>
              <a:defRPr sz="3700" b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cxnSp>
        <p:nvCxnSpPr>
          <p:cNvPr id="858" name="Google Shape;858;p109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109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0" name="Google Shape;860;p109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1" name="Google Shape;861;p109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2" name="Google Shape;862;p109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109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109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5" name="Google Shape;865;p109"/>
          <p:cNvSpPr txBox="1">
            <a:spLocks noGrp="1"/>
          </p:cNvSpPr>
          <p:nvPr>
            <p:ph type="subTitle" idx="4"/>
          </p:nvPr>
        </p:nvSpPr>
        <p:spPr>
          <a:xfrm>
            <a:off x="6816650" y="357717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09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7" name="Google Shape;867;p109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68" name="Google Shape;868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4375" y="522266"/>
            <a:ext cx="886440" cy="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Mekari Pay 1">
  <p:cSld name="TITLE_AND_BODY_5_1_1_1_1_1_1_1_1_1">
    <p:bg>
      <p:bgPr>
        <a:solidFill>
          <a:srgbClr val="0055A2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4425" y="2251777"/>
            <a:ext cx="1540049" cy="64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Mekari Expense">
  <p:cSld name="TITLE_AND_BODY_5_1_1_1_1_1_1_5_1_2">
    <p:bg>
      <p:bgPr>
        <a:solidFill>
          <a:srgbClr val="FAFAFA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1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5" name="Google Shape;875;p111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76" name="Google Shape;876;p111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" name="Google Shape;877;p111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100"/>
              <a:buFont typeface="Inter SemiBold"/>
              <a:buNone/>
              <a:defRPr sz="1100">
                <a:solidFill>
                  <a:srgbClr val="0277B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9pPr>
          </a:lstStyle>
          <a:p>
            <a:endParaRPr/>
          </a:p>
        </p:txBody>
      </p:sp>
      <p:sp>
        <p:nvSpPr>
          <p:cNvPr id="878" name="Google Shape;878;p111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879" name="Google Shape;879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200" y="4744975"/>
            <a:ext cx="856207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Mekari Expense">
  <p:cSld name="TITLE_AND_BODY_5_1_1_1_1_1_1_5_1_1_1">
    <p:bg>
      <p:bgPr>
        <a:solidFill>
          <a:srgbClr val="FAFAFA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2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2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pic>
        <p:nvPicPr>
          <p:cNvPr id="882" name="Google Shape;882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189" y="4744975"/>
            <a:ext cx="856202" cy="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112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p112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112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1100"/>
              <a:buFont typeface="Inter SemiBold"/>
              <a:buNone/>
              <a:defRPr sz="1100">
                <a:solidFill>
                  <a:srgbClr val="18378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83783"/>
              </a:buClr>
              <a:buSzPts val="900"/>
              <a:buNone/>
              <a:defRPr sz="900">
                <a:solidFill>
                  <a:srgbClr val="183783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112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11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Mekari Expense">
  <p:cSld name="TITLE_AND_BODY_5_1_1_1_1_1_1_4_2_1_1">
    <p:bg>
      <p:bgPr>
        <a:solidFill>
          <a:srgbClr val="FAFAFA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3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890" name="Google Shape;890;p113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113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100"/>
              <a:buFont typeface="Inter SemiBold"/>
              <a:buNone/>
              <a:defRPr sz="1100">
                <a:solidFill>
                  <a:srgbClr val="0277B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113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93" name="Google Shape;893;p113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2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894" name="Google Shape;894;p11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5" name="Google Shape;895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189" y="4744975"/>
            <a:ext cx="856202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4 - Mekari  Expense">
  <p:cSld name="TITLE_AND_BODY_5_1_1_1_1_1_1_4_1_2_1_1">
    <p:bg>
      <p:bgPr>
        <a:solidFill>
          <a:srgbClr val="FAFAFA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4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Google Shape;898;p114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114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100"/>
              <a:buFont typeface="Inter SemiBold"/>
              <a:buNone/>
              <a:defRPr sz="1100">
                <a:solidFill>
                  <a:srgbClr val="0277B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900"/>
              <a:buNone/>
              <a:defRPr sz="900">
                <a:solidFill>
                  <a:srgbClr val="0277BD"/>
                </a:solidFill>
              </a:defRPr>
            </a:lvl9pPr>
          </a:lstStyle>
          <a:p>
            <a:endParaRPr/>
          </a:p>
        </p:txBody>
      </p:sp>
      <p:sp>
        <p:nvSpPr>
          <p:cNvPr id="900" name="Google Shape;900;p114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114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02" name="Google Shape;902;p114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p114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04" name="Google Shape;904;p114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2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905" name="Google Shape;905;p11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6" name="Google Shape;906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189" y="4744975"/>
            <a:ext cx="856202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- Mekari Expense">
  <p:cSld name="TITLE_AND_BODY_5_1_1_1_1_1_1_4_1_1_1_1_1">
    <p:bg>
      <p:bgPr>
        <a:solidFill>
          <a:srgbClr val="FAFAFA"/>
        </a:soli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5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115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100"/>
              <a:buFont typeface="Inter SemiBold"/>
              <a:buNone/>
              <a:defRPr sz="1100">
                <a:solidFill>
                  <a:srgbClr val="0277B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0" name="Google Shape;910;p115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1" name="Google Shape;911;p115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912" name="Google Shape;912;p115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0277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3" name="Google Shape;913;p115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2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1B92"/>
              </a:solidFill>
            </a:endParaRPr>
          </a:p>
        </p:txBody>
      </p:sp>
      <p:sp>
        <p:nvSpPr>
          <p:cNvPr id="914" name="Google Shape;914;p11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rgbClr val="FAFAF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5" name="Google Shape;915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189" y="4744975"/>
            <a:ext cx="856202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- Mekari  Expense">
  <p:cSld name="TITLE_AND_BODY_5_1_1_1_1_1_1_3_1_1_1">
    <p:bg>
      <p:bgPr>
        <a:solidFill>
          <a:srgbClr val="0277BD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6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16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116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920" name="Google Shape;920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189" y="4744975"/>
            <a:ext cx="856202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Mekari Expense">
  <p:cSld name="TITLE_AND_BODY_5_1_1_1_1_1_1_2_1_1_1">
    <p:bg>
      <p:bgPr>
        <a:solidFill>
          <a:srgbClr val="0277BD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7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700"/>
              <a:buFont typeface="Inter"/>
              <a:buNone/>
              <a:defRPr sz="3700" b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800"/>
              <a:buNone/>
              <a:defRPr sz="4800"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cxnSp>
        <p:nvCxnSpPr>
          <p:cNvPr id="923" name="Google Shape;923;p117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Google Shape;924;p117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117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Google Shape;926;p117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7" name="Google Shape;927;p117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17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17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17"/>
          <p:cNvSpPr txBox="1">
            <a:spLocks noGrp="1"/>
          </p:cNvSpPr>
          <p:nvPr>
            <p:ph type="subTitle" idx="4"/>
          </p:nvPr>
        </p:nvSpPr>
        <p:spPr>
          <a:xfrm>
            <a:off x="6816650" y="357717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17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17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33" name="Google Shape;933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750" y="522275"/>
            <a:ext cx="1500902" cy="41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Mekari Expense">
  <p:cSld name="TITLE_AND_BODY_5_1_1_1_1_1_1_1_1_1_1">
    <p:bg>
      <p:bgPr>
        <a:solidFill>
          <a:srgbClr val="0277BD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5800" y="2251775"/>
            <a:ext cx="2512399" cy="6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Officeless">
  <p:cSld name="TITLE_1_1_1_1_1_4">
    <p:bg>
      <p:bgPr>
        <a:solidFill>
          <a:srgbClr val="FAFAFA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0" name="Google Shape;940;p119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41" name="Google Shape;941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19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3" name="Google Shape;943;p119"/>
          <p:cNvSpPr txBox="1">
            <a:spLocks noGrp="1"/>
          </p:cNvSpPr>
          <p:nvPr>
            <p:ph type="subTitle" idx="2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119"/>
          <p:cNvSpPr>
            <a:spLocks noGrp="1"/>
          </p:cNvSpPr>
          <p:nvPr>
            <p:ph type="pic" idx="3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45" name="Google Shape;945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Officeless">
  <p:cSld name="TITLE_1_1_1_1_1_3_1">
    <p:bg>
      <p:bgPr>
        <a:solidFill>
          <a:srgbClr val="FAFAFA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20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948" name="Google Shape;948;p120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2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0" name="Google Shape;950;p120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120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2" name="Google Shape;952;p120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953" name="Google Shape;953;p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Officeless">
  <p:cSld name="TITLE_1_1_1_1_1_2_2">
    <p:bg>
      <p:bgPr>
        <a:solidFill>
          <a:srgbClr val="FAFAFA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1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2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7" name="Google Shape;957;p121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958" name="Google Shape;958;p121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21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0" name="Google Shape;960;p121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961" name="Google Shape;961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– Qontak">
  <p:cSld name="TITLE_AND_BODY_5_1_1_1_1_2">
    <p:bg>
      <p:bgPr>
        <a:solidFill>
          <a:srgbClr val="2979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– Officeless">
  <p:cSld name="TITLE_1_1_1_1_1_2_1_2">
    <p:bg>
      <p:bgPr>
        <a:solidFill>
          <a:srgbClr val="FAFAFA"/>
        </a:solid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22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2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5" name="Google Shape;965;p122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66" name="Google Shape;966;p122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22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8" name="Google Shape;968;p122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69" name="Google Shape;969;p122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70" name="Google Shape;970;p122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971" name="Google Shape;971;p122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pic>
        <p:nvPicPr>
          <p:cNvPr id="972" name="Google Shape;972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– Officeless">
  <p:cSld name="TITLE_1_1_1_1_1_2_1_1_2">
    <p:bg>
      <p:bgPr>
        <a:solidFill>
          <a:srgbClr val="FAFAFA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3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2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6" name="Google Shape;976;p123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977" name="Google Shape;977;p123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8" name="Google Shape;978;p123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123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980" name="Google Shape;980;p123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651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81" name="Google Shape;981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1 – Officeless">
  <p:cSld name="TITLE_1_1_1_1_1_2_1_1_1_1">
    <p:bg>
      <p:bgPr>
        <a:solidFill>
          <a:srgbClr val="651FFF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4" name="Google Shape;984;p124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5" name="Google Shape;985;p124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124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987" name="Google Shape;987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000" y="4745475"/>
            <a:ext cx="960348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Officeless">
  <p:cSld name="TITLE_1_1_1_1_1_2_1_1_1_1_1_2">
    <p:bg>
      <p:bgPr>
        <a:solidFill>
          <a:srgbClr val="651FFF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25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990" name="Google Shape;990;p125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125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2" name="Google Shape;992;p125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125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4" name="Google Shape;994;p125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95" name="Google Shape;995;p125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96" name="Google Shape;996;p125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97" name="Google Shape;997;p125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98" name="Google Shape;998;p125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125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1000" name="Google Shape;1000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597" y="522275"/>
            <a:ext cx="1499054" cy="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Officeless">
  <p:cSld name="TITLE_1_1_1_1_1_2_1_1_1_1_1_1_1">
    <p:bg>
      <p:bgPr>
        <a:solidFill>
          <a:srgbClr val="651FFF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8290" y="2251700"/>
            <a:ext cx="3027425" cy="6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Qontak 1">
  <p:cSld name="TITLE_AND_BODY_5_1_1_1_1_6">
    <p:bg>
      <p:bgPr>
        <a:solidFill>
          <a:srgbClr val="FAFAFA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97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Qontak">
  <p:cSld name="TITLE_AND_BODY_5_1_1_1_1_7">
    <p:bg>
      <p:bgPr>
        <a:solidFill>
          <a:srgbClr val="FAFAFA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0" y="4746214"/>
            <a:ext cx="751902" cy="232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1" type="title">
  <p:cSld name="TITLE">
    <p:bg>
      <p:bgPr>
        <a:solidFill>
          <a:srgbClr val="231F2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920" y="475817"/>
            <a:ext cx="1330452" cy="365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7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82" name="Google Shape;82;p17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AF9B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17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17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Talenta – 1">
  <p:cSld name="TITLE_2">
    <p:bg>
      <p:bgPr>
        <a:solidFill>
          <a:srgbClr val="231F2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412489"/>
            <a:ext cx="1236132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8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91" name="Google Shape;91;p18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F2A7A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F2292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C5000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Jurnal – 1">
  <p:cSld name="TITLE_2_1">
    <p:bg>
      <p:bgPr>
        <a:solidFill>
          <a:srgbClr val="231F2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l="504" r="504"/>
          <a:stretch/>
        </p:blipFill>
        <p:spPr>
          <a:xfrm>
            <a:off x="502920" y="411480"/>
            <a:ext cx="1082844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9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00" name="Google Shape;100;p19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B1E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9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40C3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9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A8F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Klikpajak – 1">
  <p:cSld name="TITLE_2_1_1">
    <p:bg>
      <p:bgPr>
        <a:solidFill>
          <a:srgbClr val="231F2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411475"/>
            <a:ext cx="1422976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0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09" name="Google Shape;109;p20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FFC4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20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FF91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20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FF661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Flex – 1">
  <p:cSld name="TITLE_2_1_1_1">
    <p:bg>
      <p:bgPr>
        <a:solidFill>
          <a:srgbClr val="231F2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21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17" name="Google Shape;117;p21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21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21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311B9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0" name="Google Shape;12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751" y="497850"/>
            <a:ext cx="732099" cy="2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Qontak – 1">
  <p:cSld name="TITLE_2_1_1_1_2">
    <p:bg>
      <p:bgPr>
        <a:solidFill>
          <a:srgbClr val="231F2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5" name="Google Shape;125;p22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26" name="Google Shape;126;p22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BCE1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22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297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22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B48B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9" name="Google Shape;12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606" y="499475"/>
            <a:ext cx="1070925" cy="3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eSign – 1">
  <p:cSld name="TITLE_2_1_1_1_1">
    <p:bg>
      <p:bgPr>
        <a:solidFill>
          <a:srgbClr val="231F2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3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35" name="Google Shape;135;p23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8FDF9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23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C8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23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8A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8" name="Google Shape;1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915" y="407415"/>
            <a:ext cx="945802" cy="4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Capital – 1">
  <p:cSld name="TITLE_2_1_1_1_1_1">
    <p:bg>
      <p:bgPr>
        <a:solidFill>
          <a:srgbClr val="231F2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3" name="Google Shape;143;p24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44" name="Google Shape;144;p24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03DAC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24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B3A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24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2F55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47" name="Google Shape;1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838" y="494825"/>
            <a:ext cx="1052124" cy="3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Mekari Pay – 1">
  <p:cSld name="TITLE_2_1_1_1_1_1_1">
    <p:bg>
      <p:bgPr>
        <a:solidFill>
          <a:srgbClr val="231F2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5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5"/>
            <a:ext cx="827021" cy="34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5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54" name="Google Shape;154;p25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B1E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25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A8F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25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5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Mekari expense dark">
  <p:cSld name="TITLE_2_1_1_1_1_1_1_1">
    <p:bg>
      <p:bgPr>
        <a:solidFill>
          <a:srgbClr val="231F2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1" name="Google Shape;161;p26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62" name="Google Shape;162;p26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03DAC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26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C8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26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277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5" name="Google Shape;16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5"/>
            <a:ext cx="1231232" cy="3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Officeless dark">
  <p:cSld name="TITLE_2_1_1_1_1_1_1_1_1">
    <p:bg>
      <p:bgPr>
        <a:solidFill>
          <a:srgbClr val="231F2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6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70" name="Google Shape;170;p27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171" name="Google Shape;171;p27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AF9B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27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27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74" name="Google Shape;17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5"/>
            <a:ext cx="1376425" cy="2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2">
  <p:cSld name="TITLE_1">
    <p:bg>
      <p:bgPr>
        <a:solidFill>
          <a:srgbClr val="FAFAFA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79" name="Google Shape;179;p28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180" name="Google Shape;180;p28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AF9B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28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28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83" name="Google Shape;183;p28"/>
          <p:cNvPicPr preferRelativeResize="0"/>
          <p:nvPr/>
        </p:nvPicPr>
        <p:blipFill rotWithShape="1">
          <a:blip r:embed="rId2">
            <a:alphaModFix/>
          </a:blip>
          <a:srcRect l="268" r="268"/>
          <a:stretch/>
        </p:blipFill>
        <p:spPr>
          <a:xfrm>
            <a:off x="502920" y="475817"/>
            <a:ext cx="1330452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Talenta – 2">
  <p:cSld name="TITLE_1_1">
    <p:bg>
      <p:bgPr>
        <a:solidFill>
          <a:srgbClr val="FAFAFA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9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29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189" name="Google Shape;189;p29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F2A7A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29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F2292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29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C5000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92" name="Google Shape;192;p29"/>
          <p:cNvPicPr preferRelativeResize="0"/>
          <p:nvPr/>
        </p:nvPicPr>
        <p:blipFill rotWithShape="1">
          <a:blip r:embed="rId2">
            <a:alphaModFix/>
          </a:blip>
          <a:srcRect t="29" b="39"/>
          <a:stretch/>
        </p:blipFill>
        <p:spPr>
          <a:xfrm>
            <a:off x="502920" y="412489"/>
            <a:ext cx="1236132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Jurnal – 2">
  <p:cSld name="TITLE_1_1_1">
    <p:bg>
      <p:bgPr>
        <a:solidFill>
          <a:srgbClr val="FAFAFA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0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411480"/>
            <a:ext cx="1082844" cy="45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30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199" name="Google Shape;199;p30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B1E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30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40C3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30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A8F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Klikpajak – 2">
  <p:cSld name="TITLE_1_1_1_1">
    <p:bg>
      <p:bgPr>
        <a:solidFill>
          <a:srgbClr val="FAFAFA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1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411475"/>
            <a:ext cx="1422976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31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08" name="Google Shape;208;p31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FFC4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31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FF91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31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FF661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Flex - 1">
  <p:cSld name="TITLE_1_1_1_1_2">
    <p:bg>
      <p:bgPr>
        <a:solidFill>
          <a:srgbClr val="FAFAFA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2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32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16" name="Google Shape;216;p32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32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32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311B9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9" name="Google Shape;21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758" y="497850"/>
            <a:ext cx="732001" cy="2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Qontak - 1">
  <p:cSld name="TITLE_1_1_1_1_2_2">
    <p:bg>
      <p:bgPr>
        <a:solidFill>
          <a:srgbClr val="FAFAFA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4" name="Google Shape;224;p33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25" name="Google Shape;225;p33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019A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33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297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33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B48B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28" name="Google Shape;22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600" y="499475"/>
            <a:ext cx="1070925" cy="33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e-Sign - 1">
  <p:cSld name="TITLE_1_1_1_1_2_1">
    <p:bg>
      <p:bgPr>
        <a:solidFill>
          <a:srgbClr val="FAFAF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34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34" name="Google Shape;234;p34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8FDF9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34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C8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34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8A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37" name="Google Shape;2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915" y="407415"/>
            <a:ext cx="945802" cy="4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Capital - 1">
  <p:cSld name="TITLE_1_1_1_1_2_1_1">
    <p:bg>
      <p:bgPr>
        <a:solidFill>
          <a:srgbClr val="FAFAFA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5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2" name="Google Shape;242;p35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43" name="Google Shape;243;p35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03DAC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35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B3A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5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2F55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6" name="Google Shape;24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5"/>
            <a:ext cx="1059502" cy="3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Mekari Pay - 1">
  <p:cSld name="TITLE_1_1_1_1_2_1_1_1">
    <p:bg>
      <p:bgPr>
        <a:solidFill>
          <a:srgbClr val="FAFAFA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5"/>
            <a:ext cx="827014" cy="34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36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53" name="Google Shape;253;p36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B1E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36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A8F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36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05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Mekari Expense">
  <p:cSld name="TITLE_1_1_1_1_2_1_1_1_1">
    <p:bg>
      <p:bgPr>
        <a:solidFill>
          <a:srgbClr val="FAFAFA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60" name="Google Shape;260;p37"/>
          <p:cNvGrpSpPr/>
          <p:nvPr/>
        </p:nvGrpSpPr>
        <p:grpSpPr>
          <a:xfrm>
            <a:off x="630225" y="3121275"/>
            <a:ext cx="8513775" cy="0"/>
            <a:chOff x="638325" y="3066200"/>
            <a:chExt cx="8513775" cy="0"/>
          </a:xfrm>
        </p:grpSpPr>
        <p:cxnSp>
          <p:nvCxnSpPr>
            <p:cNvPr id="261" name="Google Shape;261;p37"/>
            <p:cNvCxnSpPr/>
            <p:nvPr/>
          </p:nvCxnSpPr>
          <p:spPr>
            <a:xfrm>
              <a:off x="638325" y="306620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03DAC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37"/>
            <p:cNvCxnSpPr/>
            <p:nvPr/>
          </p:nvCxnSpPr>
          <p:spPr>
            <a:xfrm>
              <a:off x="1093200" y="306620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00C8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" name="Google Shape;263;p37"/>
            <p:cNvCxnSpPr/>
            <p:nvPr/>
          </p:nvCxnSpPr>
          <p:spPr>
            <a:xfrm>
              <a:off x="3367200" y="306620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0277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64" name="Google Shape;26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00" y="494824"/>
            <a:ext cx="1231237" cy="3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officeless">
  <p:cSld name="TITLE_1_2">
    <p:bg>
      <p:bgPr>
        <a:solidFill>
          <a:srgbClr val="FAFAFA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8"/>
          <p:cNvSpPr txBox="1">
            <a:spLocks noGrp="1"/>
          </p:cNvSpPr>
          <p:nvPr>
            <p:ph type="ctrTitle"/>
          </p:nvPr>
        </p:nvSpPr>
        <p:spPr>
          <a:xfrm>
            <a:off x="510450" y="1271975"/>
            <a:ext cx="49758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400"/>
              <a:buFont typeface="Inter"/>
              <a:buNone/>
              <a:defRPr sz="34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subTitle" idx="1"/>
          </p:nvPr>
        </p:nvSpPr>
        <p:spPr>
          <a:xfrm>
            <a:off x="510450" y="3446158"/>
            <a:ext cx="8123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Inter Medium"/>
              <a:buNone/>
              <a:defRPr>
                <a:solidFill>
                  <a:srgbClr val="231F20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38"/>
          <p:cNvGrpSpPr/>
          <p:nvPr/>
        </p:nvGrpSpPr>
        <p:grpSpPr>
          <a:xfrm>
            <a:off x="630225" y="3120525"/>
            <a:ext cx="8513775" cy="0"/>
            <a:chOff x="638325" y="3065450"/>
            <a:chExt cx="8513775" cy="0"/>
          </a:xfrm>
        </p:grpSpPr>
        <p:cxnSp>
          <p:nvCxnSpPr>
            <p:cNvPr id="270" name="Google Shape;270;p38"/>
            <p:cNvCxnSpPr/>
            <p:nvPr/>
          </p:nvCxnSpPr>
          <p:spPr>
            <a:xfrm>
              <a:off x="638325" y="3065450"/>
              <a:ext cx="454800" cy="0"/>
            </a:xfrm>
            <a:prstGeom prst="straightConnector1">
              <a:avLst/>
            </a:prstGeom>
            <a:noFill/>
            <a:ln w="76200" cap="flat" cmpd="sng">
              <a:solidFill>
                <a:srgbClr val="AF9B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38"/>
            <p:cNvCxnSpPr/>
            <p:nvPr/>
          </p:nvCxnSpPr>
          <p:spPr>
            <a:xfrm>
              <a:off x="1093200" y="3065450"/>
              <a:ext cx="2274000" cy="0"/>
            </a:xfrm>
            <a:prstGeom prst="straightConnector1">
              <a:avLst/>
            </a:prstGeom>
            <a:noFill/>
            <a:ln w="76200" cap="flat" cmpd="sng">
              <a:solidFill>
                <a:srgbClr val="7C4D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38"/>
            <p:cNvCxnSpPr/>
            <p:nvPr/>
          </p:nvCxnSpPr>
          <p:spPr>
            <a:xfrm>
              <a:off x="3367200" y="3065450"/>
              <a:ext cx="5784900" cy="0"/>
            </a:xfrm>
            <a:prstGeom prst="straightConnector1">
              <a:avLst/>
            </a:prstGeom>
            <a:noFill/>
            <a:ln w="76200" cap="flat" cmpd="sng">
              <a:solidFill>
                <a:srgbClr val="651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73" name="Google Shape;27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225" y="494825"/>
            <a:ext cx="1376430" cy="2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Mekari">
  <p:cSld name="TITLE_1_1_1_1_1">
    <p:bg>
      <p:bgPr>
        <a:solidFill>
          <a:srgbClr val="FAFAFA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2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3">
            <a:alphaModFix/>
          </a:blip>
          <a:srcRect l="268" r="268"/>
          <a:stretch/>
        </p:blipFill>
        <p:spPr>
          <a:xfrm>
            <a:off x="183025" y="4699325"/>
            <a:ext cx="1037676" cy="2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>
            <a:spLocks noGrp="1"/>
          </p:cNvSpPr>
          <p:nvPr>
            <p:ph type="pic" idx="3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Mekari 1">
  <p:cSld name="TITLE_1_1_1_1_1_3">
    <p:bg>
      <p:bgPr>
        <a:solidFill>
          <a:srgbClr val="FAFAFA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0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Mekari">
  <p:cSld name="TITLE_1_1_1_1_1_2">
    <p:bg>
      <p:bgPr>
        <a:solidFill>
          <a:srgbClr val="FAFAFA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1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1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– Mekari">
  <p:cSld name="TITLE_1_1_1_1_1_2_1">
    <p:bg>
      <p:bgPr>
        <a:solidFill>
          <a:srgbClr val="FAFAF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2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2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2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2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2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– Mekari">
  <p:cSld name="TITLE_1_1_1_1_1_2_1_1">
    <p:bg>
      <p:bgPr>
        <a:solidFill>
          <a:srgbClr val="FAFAFA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651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3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43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1FFF"/>
              </a:buClr>
              <a:buSzPts val="1100"/>
              <a:buFont typeface="Inter SemiBold"/>
              <a:buNone/>
              <a:defRPr sz="1100">
                <a:solidFill>
                  <a:srgbClr val="651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317" name="Google Shape;317;p43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651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1 – Mekari">
  <p:cSld name="TITLE_1_1_1_1_1_2_1_1_1">
    <p:bg>
      <p:bgPr>
        <a:solidFill>
          <a:srgbClr val="651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550" y="4696575"/>
            <a:ext cx="1048650" cy="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44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Mekari">
  <p:cSld name="TITLE_1_1_1_1_1_2_1_1_1_1_1">
    <p:bg>
      <p:bgPr>
        <a:solidFill>
          <a:srgbClr val="651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5836" y="470739"/>
            <a:ext cx="1328975" cy="3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27" name="Google Shape;327;p45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45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5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45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45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Mekari">
  <p:cSld name="TITLE_1_1_1_1_1_2_1_1_1_1_1_1">
    <p:bg>
      <p:bgPr>
        <a:solidFill>
          <a:srgbClr val="651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9637" y="2205990"/>
            <a:ext cx="2478676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Talenta">
  <p:cSld name="TITLE_1_1_1_1_1_1">
    <p:bg>
      <p:bgPr>
        <a:solidFill>
          <a:srgbClr val="FAFAFA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2929"/>
              </a:buClr>
              <a:buSzPts val="1100"/>
              <a:buFont typeface="Inter SemiBold"/>
              <a:buNone/>
              <a:defRPr sz="1100">
                <a:solidFill>
                  <a:srgbClr val="F229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347" name="Google Shape;347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88" y="4745465"/>
            <a:ext cx="743846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Talenta 1">
  <p:cSld name="TITLE_1_1_1_1_1_1_3">
    <p:bg>
      <p:bgPr>
        <a:solidFill>
          <a:srgbClr val="FAFAFA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8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2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2929"/>
              </a:buClr>
              <a:buSzPts val="1100"/>
              <a:buFont typeface="Inter SemiBold"/>
              <a:buNone/>
              <a:defRPr sz="1100">
                <a:solidFill>
                  <a:srgbClr val="F229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355" name="Google Shape;35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6"/>
            <a:ext cx="744526" cy="2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Talenta">
  <p:cSld name="TITLE_1_1_1_1_1_1_2">
    <p:bg>
      <p:bgPr>
        <a:solidFill>
          <a:srgbClr val="FAFAFA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2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9" name="Google Shape;359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6"/>
            <a:ext cx="744526" cy="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9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49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2929"/>
              </a:buClr>
              <a:buSzPts val="1100"/>
              <a:buFont typeface="Inter SemiBold"/>
              <a:buNone/>
              <a:defRPr sz="1100">
                <a:solidFill>
                  <a:srgbClr val="F229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– Talenta">
  <p:cSld name="TITLE_1_1_1_1_1_1_2_1">
    <p:bg>
      <p:bgPr>
        <a:solidFill>
          <a:srgbClr val="FAFAFA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2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6"/>
            <a:ext cx="744526" cy="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0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50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2929"/>
              </a:buClr>
              <a:buSzPts val="1100"/>
              <a:buFont typeface="Inter SemiBold"/>
              <a:buNone/>
              <a:defRPr sz="1100">
                <a:solidFill>
                  <a:srgbClr val="F229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50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0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0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– Talenta">
  <p:cSld name="TITLE_1_1_1_1_1_1_2_1_1">
    <p:bg>
      <p:bgPr>
        <a:solidFill>
          <a:srgbClr val="FAFAFA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2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6"/>
            <a:ext cx="744526" cy="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1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51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2929"/>
              </a:buClr>
              <a:buSzPts val="1100"/>
              <a:buFont typeface="Inter SemiBold"/>
              <a:buNone/>
              <a:defRPr sz="1100">
                <a:solidFill>
                  <a:srgbClr val="F229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1" name="Google Shape;381;p51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51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383" name="Google Shape;383;p51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F2292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– Talenta">
  <p:cSld name="TITLE_1_1_1_1_1_1_2_1_1_1">
    <p:bg>
      <p:bgPr>
        <a:solidFill>
          <a:srgbClr val="F22929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6"/>
            <a:ext cx="744526" cy="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2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52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Talenta">
  <p:cSld name="TITLE_1_1_1_1_1_1_2_1_1_1_1">
    <p:bg>
      <p:bgPr>
        <a:solidFill>
          <a:srgbClr val="F22929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92" name="Google Shape;392;p53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53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53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53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6" name="Google Shape;396;p53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53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53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53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53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02" name="Google Shape;402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8450" y="522274"/>
            <a:ext cx="1162201" cy="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Talenta 1">
  <p:cSld name="TITLE_1_1_1_1_1_1_2_1_1_1_1_1">
    <p:bg>
      <p:bgPr>
        <a:solidFill>
          <a:srgbClr val="F22929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7054" y="2251710"/>
            <a:ext cx="2329892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Jurnal">
  <p:cSld name="TITLE_1_1_1_1_1_1_1">
    <p:bg>
      <p:bgPr>
        <a:solidFill>
          <a:srgbClr val="FAFAFA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5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55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55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8FD"/>
              </a:buClr>
              <a:buSzPts val="1100"/>
              <a:buFont typeface="Inter SemiBold"/>
              <a:buNone/>
              <a:defRPr sz="1100">
                <a:solidFill>
                  <a:srgbClr val="00A8F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2" name="Google Shape;412;p55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13" name="Google Shape;413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840" y="4745463"/>
            <a:ext cx="637595" cy="2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Jurnal 1">
  <p:cSld name="TITLE_1_1_1_1_1_1_1_3">
    <p:bg>
      <p:bgPr>
        <a:solidFill>
          <a:srgbClr val="FAFAFA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56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A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6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56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8FD"/>
              </a:buClr>
              <a:buSzPts val="1100"/>
              <a:buFont typeface="Inter SemiBold"/>
              <a:buNone/>
              <a:defRPr sz="1100">
                <a:solidFill>
                  <a:srgbClr val="00A8F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0" name="Google Shape;420;p56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21" name="Google Shape;421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639975" cy="2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">
  <p:cSld name="TITLE_1_1_1_1_1_1_1_2">
    <p:bg>
      <p:bgPr>
        <a:solidFill>
          <a:srgbClr val="FAFAFA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A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639975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7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7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57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8FD"/>
              </a:buClr>
              <a:buSzPts val="1100"/>
              <a:buFont typeface="Inter SemiBold"/>
              <a:buNone/>
              <a:defRPr sz="1100">
                <a:solidFill>
                  <a:srgbClr val="00A8F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 1">
  <p:cSld name="TITLE_1_1_1_1_1_1_1_2_1">
    <p:bg>
      <p:bgPr>
        <a:solidFill>
          <a:srgbClr val="FAFAFA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A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3" name="Google Shape;43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639975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8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58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58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A8FD"/>
              </a:buClr>
              <a:buSzPts val="1100"/>
              <a:buFont typeface="Inter SemiBold"/>
              <a:buNone/>
              <a:defRPr sz="1100">
                <a:solidFill>
                  <a:srgbClr val="00A8F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7" name="Google Shape;437;p58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58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8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p58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 2">
  <p:cSld name="TITLE_1_1_1_1_1_1_1_2_2">
    <p:bg>
      <p:bgPr>
        <a:solidFill>
          <a:srgbClr val="FAFAFA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A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4" name="Google Shape;444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639975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9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9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8FD"/>
              </a:buClr>
              <a:buSzPts val="1100"/>
              <a:buFont typeface="Inter SemiBold"/>
              <a:buNone/>
              <a:defRPr sz="1100">
                <a:solidFill>
                  <a:srgbClr val="00A8FD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7" name="Google Shape;447;p59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59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449" name="Google Shape;449;p59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00A8F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 3">
  <p:cSld name="TITLE_1_1_1_1_1_1_1_2_3">
    <p:bg>
      <p:bgPr>
        <a:solidFill>
          <a:srgbClr val="00A8FD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3" name="Google Shape;453;p60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54" name="Google Shape;454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639975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0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 3 1">
  <p:cSld name="TITLE_1_1_1_1_1_1_1_2_3_1">
    <p:bg>
      <p:bgPr>
        <a:solidFill>
          <a:srgbClr val="00A8FD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58" name="Google Shape;458;p61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61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61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61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61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1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61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61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61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61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68" name="Google Shape;468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8658" y="522275"/>
            <a:ext cx="1002067" cy="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Jurnal 3 2">
  <p:cSld name="TITLE_1_1_1_1_1_1_1_2_3_2">
    <p:bg>
      <p:bgPr>
        <a:solidFill>
          <a:srgbClr val="00A8FD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1491" y="2251710"/>
            <a:ext cx="1741018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Klikpajak">
  <p:cSld name="TITLE_1_1_1_1_1_1_1_1">
    <p:bg>
      <p:bgPr>
        <a:solidFill>
          <a:srgbClr val="FAFAFA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3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6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63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63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100"/>
              </a:buClr>
              <a:buSzPts val="1100"/>
              <a:buFont typeface="Inter SemiBold"/>
              <a:buNone/>
              <a:defRPr sz="1100">
                <a:solidFill>
                  <a:srgbClr val="FF91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8" name="Google Shape;478;p63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79" name="Google Shape;47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0" y="4745595"/>
            <a:ext cx="873549" cy="23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Klikpajak 1">
  <p:cSld name="TITLE_1_1_1_1_1_1_1_1_1">
    <p:bg>
      <p:bgPr>
        <a:solidFill>
          <a:srgbClr val="FAFAFA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4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64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F9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64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64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100"/>
              </a:buClr>
              <a:buSzPts val="1100"/>
              <a:buFont typeface="Inter SemiBold"/>
              <a:buNone/>
              <a:defRPr sz="1100">
                <a:solidFill>
                  <a:srgbClr val="FF91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7" name="Google Shape;487;p64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88" name="Google Shape;488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Klikpajak" type="tx">
  <p:cSld name="TITLE_AND_BODY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5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F9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65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65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100"/>
              </a:buClr>
              <a:buSzPts val="1100"/>
              <a:buFont typeface="Inter SemiBold"/>
              <a:buNone/>
              <a:defRPr sz="1100">
                <a:solidFill>
                  <a:srgbClr val="FF91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5" name="Google Shape;495;p65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496" name="Google Shape;496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– Klikpajak">
  <p:cSld name="TITLE_AND_BODY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6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F9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6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0" name="Google Shape;500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6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66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66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9100"/>
              </a:buClr>
              <a:buSzPts val="1100"/>
              <a:buFont typeface="Inter SemiBold"/>
              <a:buNone/>
              <a:defRPr sz="1100">
                <a:solidFill>
                  <a:srgbClr val="FF91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4" name="Google Shape;504;p66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66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66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6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– Klikpajak">
  <p:cSld name="TITLE_AND_BODY_2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FF9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1" name="Google Shape;511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7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67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100"/>
              </a:buClr>
              <a:buSzPts val="1100"/>
              <a:buFont typeface="Inter SemiBold"/>
              <a:buNone/>
              <a:defRPr sz="1100">
                <a:solidFill>
                  <a:srgbClr val="FF91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4" name="Google Shape;514;p67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67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516" name="Google Shape;516;p67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FF91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– Klikpajak">
  <p:cSld name="TITLE_AND_BODY_3">
    <p:bg>
      <p:bgPr>
        <a:solidFill>
          <a:srgbClr val="FF9100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8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9" name="Google Shape;519;p68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68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1" name="Google Shape;521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873560" cy="2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8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Klikpajak">
  <p:cSld name="TITLE_AND_BODY_4">
    <p:bg>
      <p:bgPr>
        <a:solidFill>
          <a:srgbClr val="FF9100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25" name="Google Shape;525;p69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69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69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69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9" name="Google Shape;529;p69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69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69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69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69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69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535" name="Google Shape;53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887" y="522275"/>
            <a:ext cx="1367836" cy="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Klikpajak">
  <p:cSld name="TITLE_AND_BODY_5">
    <p:bg>
      <p:bgPr>
        <a:solidFill>
          <a:srgbClr val="FF9100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81451" y="2251710"/>
            <a:ext cx="2381098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Flex">
  <p:cSld name="TITLE_AND_BODY_5_1">
    <p:bg>
      <p:bgPr>
        <a:solidFill>
          <a:srgbClr val="FAFAFA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7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71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71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C4DFF"/>
              </a:buClr>
              <a:buSzPts val="1100"/>
              <a:buFont typeface="Inter SemiBold"/>
              <a:buNone/>
              <a:defRPr sz="1100">
                <a:solidFill>
                  <a:srgbClr val="7C4D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71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546" name="Google Shape;546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0" y="4745164"/>
            <a:ext cx="513349" cy="20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– Flex 1">
  <p:cSld name="TITLE_AND_BODY_5_1_3">
    <p:bg>
      <p:bgPr>
        <a:solidFill>
          <a:srgbClr val="FAFAFA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72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7C4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2" name="Google Shape;552;p72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72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C4DFF"/>
              </a:buClr>
              <a:buSzPts val="1100"/>
              <a:buFont typeface="Inter SemiBold"/>
              <a:buNone/>
              <a:defRPr sz="1100">
                <a:solidFill>
                  <a:srgbClr val="7C4D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4" name="Google Shape;554;p72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555" name="Google Shape;555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– Flex">
  <p:cSld name="TITLE_AND_BODY_5_1_2">
    <p:bg>
      <p:bgPr>
        <a:solidFill>
          <a:srgbClr val="FAFAFA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3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7C4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3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73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C4DFF"/>
              </a:buClr>
              <a:buSzPts val="1100"/>
              <a:buFont typeface="Inter SemiBold"/>
              <a:buNone/>
              <a:defRPr sz="1100">
                <a:solidFill>
                  <a:srgbClr val="7C4D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3" name="Google Shape;563;p73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– Flex">
  <p:cSld name="TITLE_AND_BODY_5_1_2_1">
    <p:bg>
      <p:bgPr>
        <a:solidFill>
          <a:srgbClr val="FAFAFA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4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7C4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4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74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74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4DFF"/>
              </a:buClr>
              <a:buSzPts val="1100"/>
              <a:buFont typeface="Inter SemiBold"/>
              <a:buNone/>
              <a:defRPr sz="1100">
                <a:solidFill>
                  <a:srgbClr val="7C4D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1" name="Google Shape;571;p74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74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74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74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– Flex">
  <p:cSld name="TITLE_AND_BODY_5_1_2_2">
    <p:bg>
      <p:bgPr>
        <a:solidFill>
          <a:srgbClr val="FAFAFA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5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7C4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5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75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C4DFF"/>
              </a:buClr>
              <a:buSzPts val="1100"/>
              <a:buFont typeface="Inter SemiBold"/>
              <a:buNone/>
              <a:defRPr sz="1100">
                <a:solidFill>
                  <a:srgbClr val="7C4D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1" name="Google Shape;581;p75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75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583" name="Google Shape;583;p75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7C4D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– Flex">
  <p:cSld name="TITLE_AND_BODY_5_1_1">
    <p:bg>
      <p:bgPr>
        <a:solidFill>
          <a:srgbClr val="7C4DFF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6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6" name="Google Shape;586;p76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76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8" name="Google Shape;588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513352" cy="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6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Flex">
  <p:cSld name="TITLE_AND_BODY_5_1_1_2">
    <p:bg>
      <p:bgPr>
        <a:solidFill>
          <a:srgbClr val="7C4DFF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92" name="Google Shape;592;p77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77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77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77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6" name="Google Shape;596;p77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77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77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77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77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77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02" name="Google Shape;602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781" y="488300"/>
            <a:ext cx="941942" cy="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Flex">
  <p:cSld name="TITLE_AND_BODY_5_1_1_1">
    <p:bg>
      <p:bgPr>
        <a:solidFill>
          <a:srgbClr val="7C4DFF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5898" y="2251710"/>
            <a:ext cx="1632205" cy="64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Qontak">
  <p:cSld name="TITLE_AND_BODY_5_1_1_1_1">
    <p:bg>
      <p:bgPr>
        <a:solidFill>
          <a:srgbClr val="FAFAFA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9" name="Google Shape;609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9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79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79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3" name="Google Shape;613;p79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14" name="Google Shape;61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0" y="4746214"/>
            <a:ext cx="751902" cy="232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Qontak 1">
  <p:cSld name="TITLE_AND_BODY_5_1_1_1_1_6">
    <p:bg>
      <p:bgPr>
        <a:solidFill>
          <a:srgbClr val="FAFAFA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97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8" name="Google Shape;618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0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0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80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2" name="Google Shape;622;p80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Qontak">
  <p:cSld name="TITLE_AND_BODY_5_1_1_1_1_3">
    <p:bg>
      <p:bgPr>
        <a:solidFill>
          <a:srgbClr val="FAFAFA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1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97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6" name="Google Shape;626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1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p81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81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0" name="Google Shape;630;p81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Qontak">
  <p:cSld name="TITLE_AND_BODY_5_1_1_1_1_4">
    <p:bg>
      <p:bgPr>
        <a:solidFill>
          <a:srgbClr val="FAFAFA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2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97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4" name="Google Shape;634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2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82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82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8" name="Google Shape;638;p82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39" name="Google Shape;639;p82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82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82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Qontak">
  <p:cSld name="TITLE_AND_BODY_5_1_1_1_1_5">
    <p:bg>
      <p:bgPr>
        <a:solidFill>
          <a:srgbClr val="FAFAFA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3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97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3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5" name="Google Shape;645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3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83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79FF"/>
              </a:buClr>
              <a:buSzPts val="1100"/>
              <a:buFont typeface="Inter SemiBold"/>
              <a:buNone/>
              <a:defRPr sz="1100">
                <a:solidFill>
                  <a:srgbClr val="2979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8" name="Google Shape;648;p83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83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650" name="Google Shape;650;p83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2979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– Qontak">
  <p:cSld name="TITLE_AND_BODY_5_1_1_1_1_2">
    <p:bg>
      <p:bgPr>
        <a:solidFill>
          <a:srgbClr val="2979FF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4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3" name="Google Shape;65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45475"/>
            <a:ext cx="751898" cy="2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4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5" name="Google Shape;655;p84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84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– Qontak">
  <p:cSld name="TITLE_AND_BODY_5_1_1_1_1_2_1">
    <p:bg>
      <p:bgPr>
        <a:solidFill>
          <a:srgbClr val="2979FF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5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659" name="Google Shape;659;p85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85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85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85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3" name="Google Shape;663;p85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85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85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85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85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85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69" name="Google Shape;669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4290" y="522275"/>
            <a:ext cx="1186437" cy="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Qontak">
  <p:cSld name="TITLE_AND_BODY_5_1_1_1_1_1">
    <p:bg>
      <p:bgPr>
        <a:solidFill>
          <a:srgbClr val="2979FF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7872" y="2251710"/>
            <a:ext cx="2048256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eSign">
  <p:cSld name="TITLE_AND_BODY_5_1_1_1_1_1_1">
    <p:bg>
      <p:bgPr>
        <a:solidFill>
          <a:srgbClr val="FAFAFA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6" name="Google Shape;676;p87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87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87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C853"/>
              </a:buClr>
              <a:buSzPts val="1100"/>
              <a:buFont typeface="Inter SemiBold"/>
              <a:buNone/>
              <a:defRPr sz="1100">
                <a:solidFill>
                  <a:srgbClr val="00C85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9" name="Google Shape;679;p87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80" name="Google Shape;680;p87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75" y="4741168"/>
            <a:ext cx="515123" cy="2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eSign 1">
  <p:cSld name="TITLE_AND_BODY_5_1_1_1_1_1_1_6">
    <p:bg>
      <p:bgPr>
        <a:solidFill>
          <a:srgbClr val="FAFAFA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C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8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5" name="Google Shape;685;p88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88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88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C853"/>
              </a:buClr>
              <a:buSzPts val="1100"/>
              <a:buFont typeface="Inter SemiBold"/>
              <a:buNone/>
              <a:defRPr sz="1100">
                <a:solidFill>
                  <a:srgbClr val="00C85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8" name="Google Shape;688;p88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89" name="Google Shape;689;p88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eSign">
  <p:cSld name="TITLE_AND_BODY_5_1_1_1_1_1_1_4">
    <p:bg>
      <p:bgPr>
        <a:solidFill>
          <a:srgbClr val="FAFAFA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9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C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3" name="Google Shape;693;p89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89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89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C853"/>
              </a:buClr>
              <a:buSzPts val="1100"/>
              <a:buFont typeface="Inter SemiBold"/>
              <a:buNone/>
              <a:defRPr sz="1100">
                <a:solidFill>
                  <a:srgbClr val="00C85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6" name="Google Shape;696;p89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697" name="Google Shape;697;p89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eSign">
  <p:cSld name="TITLE_AND_BODY_5_1_1_1_1_1_1_4_1">
    <p:bg>
      <p:bgPr>
        <a:solidFill>
          <a:srgbClr val="FAFAFA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C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1" name="Google Shape;701;p90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02" name="Google Shape;702;p90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90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853"/>
              </a:buClr>
              <a:buSzPts val="1100"/>
              <a:buFont typeface="Inter SemiBold"/>
              <a:buNone/>
              <a:defRPr sz="1100">
                <a:solidFill>
                  <a:srgbClr val="00C85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4" name="Google Shape;704;p90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90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90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90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08" name="Google Shape;708;p90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eSign">
  <p:cSld name="TITLE_AND_BODY_5_1_1_1_1_1_1_4_1_1">
    <p:bg>
      <p:bgPr>
        <a:solidFill>
          <a:srgbClr val="FAFAFA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1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00C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1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2" name="Google Shape;712;p91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713" name="Google Shape;713;p91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C853"/>
              </a:buClr>
              <a:buSzPts val="1100"/>
              <a:buFont typeface="Inter SemiBold"/>
              <a:buNone/>
              <a:defRPr sz="1100">
                <a:solidFill>
                  <a:srgbClr val="00C85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4" name="Google Shape;714;p91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91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716" name="Google Shape;716;p91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00C8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" name="Google Shape;717;p91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- eSign">
  <p:cSld name="TITLE_AND_BODY_5_1_1_1_1_1_1_3">
    <p:bg>
      <p:bgPr>
        <a:solidFill>
          <a:srgbClr val="00C853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2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0" name="Google Shape;720;p92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92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2" name="Google Shape;722;p92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3" name="Google Shape;723;p92"/>
          <p:cNvPicPr preferRelativeResize="0"/>
          <p:nvPr/>
        </p:nvPicPr>
        <p:blipFill rotWithShape="1">
          <a:blip r:embed="rId2">
            <a:alphaModFix/>
          </a:blip>
          <a:srcRect t="2840" b="-5006"/>
          <a:stretch/>
        </p:blipFill>
        <p:spPr>
          <a:xfrm>
            <a:off x="170121" y="4692128"/>
            <a:ext cx="644424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eSign">
  <p:cSld name="TITLE_AND_BODY_5_1_1_1_1_1_1_2">
    <p:bg>
      <p:bgPr>
        <a:solidFill>
          <a:srgbClr val="00C853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3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26" name="Google Shape;726;p93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93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93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93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0" name="Google Shape;730;p93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93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32" name="Google Shape;732;p93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33" name="Google Shape;733;p93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93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93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736" name="Google Shape;736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629" y="429350"/>
            <a:ext cx="1016852" cy="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– eSign">
  <p:cSld name="TITLE_AND_BODY_5_1_1_1_1_1_1_1">
    <p:bg>
      <p:bgPr>
        <a:solidFill>
          <a:srgbClr val="00C853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8700" y="2138275"/>
            <a:ext cx="1766600" cy="86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Capital">
  <p:cSld name="TITLE_AND_BODY_5_1_1_1_1_1_1_5">
    <p:bg>
      <p:bgPr>
        <a:solidFill>
          <a:srgbClr val="FAFAFA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5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3" name="Google Shape;743;p95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p95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95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573"/>
              </a:buClr>
              <a:buSzPts val="1100"/>
              <a:buFont typeface="Inter SemiBold"/>
              <a:buNone/>
              <a:defRPr sz="1100">
                <a:solidFill>
                  <a:srgbClr val="2F557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6" name="Google Shape;746;p95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747" name="Google Shape;747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0" y="4738703"/>
            <a:ext cx="715827" cy="2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- Capital 1">
  <p:cSld name="TITLE_AND_BODY_5_1_1_1_1_1_1_5_2">
    <p:bg>
      <p:bgPr>
        <a:solidFill>
          <a:srgbClr val="FAFAFA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6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F5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F5573"/>
              </a:solidFill>
            </a:endParaRPr>
          </a:p>
        </p:txBody>
      </p:sp>
      <p:sp>
        <p:nvSpPr>
          <p:cNvPr id="751" name="Google Shape;751;p96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2" name="Google Shape;752;p96"/>
          <p:cNvSpPr>
            <a:spLocks noGrp="1"/>
          </p:cNvSpPr>
          <p:nvPr>
            <p:ph type="pic" idx="2"/>
          </p:nvPr>
        </p:nvSpPr>
        <p:spPr>
          <a:xfrm>
            <a:off x="4973625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753" name="Google Shape;753;p96"/>
          <p:cNvSpPr txBox="1">
            <a:spLocks noGrp="1"/>
          </p:cNvSpPr>
          <p:nvPr>
            <p:ph type="ctrTitle"/>
          </p:nvPr>
        </p:nvSpPr>
        <p:spPr>
          <a:xfrm>
            <a:off x="51045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96"/>
          <p:cNvSpPr txBox="1">
            <a:spLocks noGrp="1"/>
          </p:cNvSpPr>
          <p:nvPr>
            <p:ph type="subTitle" idx="1"/>
          </p:nvPr>
        </p:nvSpPr>
        <p:spPr>
          <a:xfrm>
            <a:off x="5104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573"/>
              </a:buClr>
              <a:buSzPts val="1100"/>
              <a:buFont typeface="Inter SemiBold"/>
              <a:buNone/>
              <a:defRPr sz="1100">
                <a:solidFill>
                  <a:srgbClr val="2F557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5" name="Google Shape;755;p96"/>
          <p:cNvSpPr txBox="1">
            <a:spLocks noGrp="1"/>
          </p:cNvSpPr>
          <p:nvPr>
            <p:ph type="subTitle" idx="3"/>
          </p:nvPr>
        </p:nvSpPr>
        <p:spPr>
          <a:xfrm>
            <a:off x="51045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756" name="Google Shape;756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Capital">
  <p:cSld name="TITLE_AND_BODY_5_1_1_1_1_1_1_4_2">
    <p:bg>
      <p:bgPr>
        <a:solidFill>
          <a:srgbClr val="FAFAFA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7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F5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97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0" name="Google Shape;760;p97"/>
          <p:cNvSpPr>
            <a:spLocks noGrp="1"/>
          </p:cNvSpPr>
          <p:nvPr>
            <p:ph type="pic" idx="2"/>
          </p:nvPr>
        </p:nvSpPr>
        <p:spPr>
          <a:xfrm>
            <a:off x="0" y="177900"/>
            <a:ext cx="4170300" cy="42855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97"/>
          <p:cNvSpPr txBox="1">
            <a:spLocks noGrp="1"/>
          </p:cNvSpPr>
          <p:nvPr>
            <p:ph type="ctrTitle"/>
          </p:nvPr>
        </p:nvSpPr>
        <p:spPr>
          <a:xfrm>
            <a:off x="4648000" y="780300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97"/>
          <p:cNvSpPr txBox="1">
            <a:spLocks noGrp="1"/>
          </p:cNvSpPr>
          <p:nvPr>
            <p:ph type="subTitle" idx="1"/>
          </p:nvPr>
        </p:nvSpPr>
        <p:spPr>
          <a:xfrm>
            <a:off x="464800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573"/>
              </a:buClr>
              <a:buSzPts val="1100"/>
              <a:buFont typeface="Inter SemiBold"/>
              <a:buNone/>
              <a:defRPr sz="1100">
                <a:solidFill>
                  <a:srgbClr val="2F557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3" name="Google Shape;763;p97"/>
          <p:cNvSpPr txBox="1">
            <a:spLocks noGrp="1"/>
          </p:cNvSpPr>
          <p:nvPr>
            <p:ph type="subTitle" idx="3"/>
          </p:nvPr>
        </p:nvSpPr>
        <p:spPr>
          <a:xfrm>
            <a:off x="4648000" y="1714775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764" name="Google Shape;764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Capital">
  <p:cSld name="TITLE_AND_BODY_5_1_1_1_1_1_1_4_1_2">
    <p:bg>
      <p:bgPr>
        <a:solidFill>
          <a:srgbClr val="FAFAFA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8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F5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98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8" name="Google Shape;768;p98"/>
          <p:cNvSpPr>
            <a:spLocks noGrp="1"/>
          </p:cNvSpPr>
          <p:nvPr>
            <p:ph type="pic" idx="2"/>
          </p:nvPr>
        </p:nvSpPr>
        <p:spPr>
          <a:xfrm>
            <a:off x="14584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98"/>
          <p:cNvSpPr txBox="1">
            <a:spLocks noGrp="1"/>
          </p:cNvSpPr>
          <p:nvPr>
            <p:ph type="ctrTitle"/>
          </p:nvPr>
        </p:nvSpPr>
        <p:spPr>
          <a:xfrm>
            <a:off x="2701500" y="76995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Inter"/>
              <a:buNone/>
              <a:defRPr sz="23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98"/>
          <p:cNvSpPr txBox="1">
            <a:spLocks noGrp="1"/>
          </p:cNvSpPr>
          <p:nvPr>
            <p:ph type="subTitle" idx="1"/>
          </p:nvPr>
        </p:nvSpPr>
        <p:spPr>
          <a:xfrm>
            <a:off x="3094650" y="396925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5573"/>
              </a:buClr>
              <a:buSzPts val="1100"/>
              <a:buFont typeface="Inter SemiBold"/>
              <a:buNone/>
              <a:defRPr sz="1100">
                <a:solidFill>
                  <a:srgbClr val="2F557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98"/>
          <p:cNvSpPr txBox="1">
            <a:spLocks noGrp="1"/>
          </p:cNvSpPr>
          <p:nvPr>
            <p:ph type="subTitle" idx="3"/>
          </p:nvPr>
        </p:nvSpPr>
        <p:spPr>
          <a:xfrm>
            <a:off x="1758425" y="1714775"/>
            <a:ext cx="562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72" name="Google Shape;772;p98"/>
          <p:cNvSpPr>
            <a:spLocks noGrp="1"/>
          </p:cNvSpPr>
          <p:nvPr>
            <p:ph type="pic" idx="4"/>
          </p:nvPr>
        </p:nvSpPr>
        <p:spPr>
          <a:xfrm>
            <a:off x="30617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73" name="Google Shape;773;p98"/>
          <p:cNvSpPr>
            <a:spLocks noGrp="1"/>
          </p:cNvSpPr>
          <p:nvPr>
            <p:ph type="pic" idx="5"/>
          </p:nvPr>
        </p:nvSpPr>
        <p:spPr>
          <a:xfrm>
            <a:off x="46650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74" name="Google Shape;774;p98"/>
          <p:cNvSpPr>
            <a:spLocks noGrp="1"/>
          </p:cNvSpPr>
          <p:nvPr>
            <p:ph type="pic" idx="6"/>
          </p:nvPr>
        </p:nvSpPr>
        <p:spPr>
          <a:xfrm>
            <a:off x="6268325" y="2813900"/>
            <a:ext cx="1417200" cy="1417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75" name="Google Shape;775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Capital">
  <p:cSld name="TITLE_AND_BODY_5_1_1_1_1_1_1_4_1_1_1">
    <p:bg>
      <p:bgPr>
        <a:solidFill>
          <a:srgbClr val="FAFAFA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9"/>
          <p:cNvSpPr/>
          <p:nvPr/>
        </p:nvSpPr>
        <p:spPr>
          <a:xfrm>
            <a:off x="94600" y="4643907"/>
            <a:ext cx="8956800" cy="406200"/>
          </a:xfrm>
          <a:prstGeom prst="roundRect">
            <a:avLst>
              <a:gd name="adj" fmla="val 7847"/>
            </a:avLst>
          </a:prstGeom>
          <a:solidFill>
            <a:srgbClr val="2F5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99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99"/>
          <p:cNvSpPr>
            <a:spLocks noGrp="1"/>
          </p:cNvSpPr>
          <p:nvPr>
            <p:ph type="pic" idx="2"/>
          </p:nvPr>
        </p:nvSpPr>
        <p:spPr>
          <a:xfrm>
            <a:off x="5058100" y="1138175"/>
            <a:ext cx="3548100" cy="2855100"/>
          </a:xfrm>
          <a:prstGeom prst="rect">
            <a:avLst/>
          </a:prstGeom>
          <a:noFill/>
          <a:ln>
            <a:noFill/>
          </a:ln>
        </p:spPr>
      </p:sp>
      <p:sp>
        <p:nvSpPr>
          <p:cNvPr id="780" name="Google Shape;780;p99"/>
          <p:cNvSpPr txBox="1">
            <a:spLocks noGrp="1"/>
          </p:cNvSpPr>
          <p:nvPr>
            <p:ph type="subTitle" idx="1"/>
          </p:nvPr>
        </p:nvSpPr>
        <p:spPr>
          <a:xfrm>
            <a:off x="177550" y="138312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573"/>
              </a:buClr>
              <a:buSzPts val="1100"/>
              <a:buFont typeface="Inter SemiBold"/>
              <a:buNone/>
              <a:defRPr sz="1100">
                <a:solidFill>
                  <a:srgbClr val="2F557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C4B4"/>
              </a:buClr>
              <a:buSzPts val="900"/>
              <a:buNone/>
              <a:defRPr sz="900">
                <a:solidFill>
                  <a:srgbClr val="00C4B4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99"/>
          <p:cNvSpPr txBox="1">
            <a:spLocks noGrp="1"/>
          </p:cNvSpPr>
          <p:nvPr>
            <p:ph type="ctrTitle"/>
          </p:nvPr>
        </p:nvSpPr>
        <p:spPr>
          <a:xfrm>
            <a:off x="510450" y="1055736"/>
            <a:ext cx="3741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100"/>
              <a:buFont typeface="Inter"/>
              <a:buNone/>
              <a:defRPr sz="2100" b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99"/>
          <p:cNvSpPr txBox="1">
            <a:spLocks noGrp="1"/>
          </p:cNvSpPr>
          <p:nvPr>
            <p:ph type="subTitle" idx="3"/>
          </p:nvPr>
        </p:nvSpPr>
        <p:spPr>
          <a:xfrm>
            <a:off x="510450" y="1987499"/>
            <a:ext cx="3741000" cy="24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100"/>
              <a:buNone/>
              <a:defRPr sz="11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cxnSp>
        <p:nvCxnSpPr>
          <p:cNvPr id="783" name="Google Shape;783;p99"/>
          <p:cNvCxnSpPr/>
          <p:nvPr/>
        </p:nvCxnSpPr>
        <p:spPr>
          <a:xfrm>
            <a:off x="280575" y="589975"/>
            <a:ext cx="8620500" cy="0"/>
          </a:xfrm>
          <a:prstGeom prst="straightConnector1">
            <a:avLst/>
          </a:prstGeom>
          <a:noFill/>
          <a:ln w="9525" cap="flat" cmpd="sng">
            <a:solidFill>
              <a:srgbClr val="2F557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4" name="Google Shape;784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- Capital">
  <p:cSld name="TITLE_AND_BODY_5_1_1_1_1_1_1_3_1">
    <p:bg>
      <p:bgPr>
        <a:solidFill>
          <a:srgbClr val="2F5573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0"/>
          <p:cNvSpPr txBox="1">
            <a:spLocks noGrp="1"/>
          </p:cNvSpPr>
          <p:nvPr>
            <p:ph type="subTitle" idx="1"/>
          </p:nvPr>
        </p:nvSpPr>
        <p:spPr>
          <a:xfrm>
            <a:off x="510450" y="417599"/>
            <a:ext cx="2954700" cy="2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SemiBold"/>
              <a:buNone/>
              <a:defRPr sz="11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7" name="Google Shape;787;p100"/>
          <p:cNvSpPr txBox="1">
            <a:spLocks noGrp="1"/>
          </p:cNvSpPr>
          <p:nvPr>
            <p:ph type="ctrTitle"/>
          </p:nvPr>
        </p:nvSpPr>
        <p:spPr>
          <a:xfrm>
            <a:off x="510450" y="1034725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100"/>
          <p:cNvSpPr txBox="1">
            <a:spLocks noGrp="1"/>
          </p:cNvSpPr>
          <p:nvPr>
            <p:ph type="sldNum" idx="12"/>
          </p:nvPr>
        </p:nvSpPr>
        <p:spPr>
          <a:xfrm>
            <a:off x="8464085" y="4680398"/>
            <a:ext cx="5487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buNone/>
              <a:defRPr sz="9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9" name="Google Shape;789;p100"/>
          <p:cNvSpPr>
            <a:spLocks noGrp="1"/>
          </p:cNvSpPr>
          <p:nvPr>
            <p:ph type="pic" idx="2"/>
          </p:nvPr>
        </p:nvSpPr>
        <p:spPr>
          <a:xfrm>
            <a:off x="5486400" y="-2250"/>
            <a:ext cx="3657600" cy="514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0" name="Google Shape;790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50" y="4738692"/>
            <a:ext cx="716861" cy="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apital">
  <p:cSld name="TITLE_AND_BODY_5_1_1_1_1_1_1_2_1">
    <p:bg>
      <p:bgPr>
        <a:solidFill>
          <a:srgbClr val="2F5573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1"/>
          <p:cNvSpPr txBox="1">
            <a:spLocks noGrp="1"/>
          </p:cNvSpPr>
          <p:nvPr>
            <p:ph type="ctrTitle"/>
          </p:nvPr>
        </p:nvSpPr>
        <p:spPr>
          <a:xfrm>
            <a:off x="510450" y="325936"/>
            <a:ext cx="47028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Inter"/>
              <a:buNone/>
              <a:defRPr sz="37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93" name="Google Shape;793;p101"/>
          <p:cNvCxnSpPr/>
          <p:nvPr/>
        </p:nvCxnSpPr>
        <p:spPr>
          <a:xfrm>
            <a:off x="5440925" y="268042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101"/>
          <p:cNvCxnSpPr/>
          <p:nvPr/>
        </p:nvCxnSpPr>
        <p:spPr>
          <a:xfrm>
            <a:off x="5440925" y="35389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101"/>
          <p:cNvCxnSpPr/>
          <p:nvPr/>
        </p:nvCxnSpPr>
        <p:spPr>
          <a:xfrm>
            <a:off x="5440925" y="39630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101"/>
          <p:cNvCxnSpPr/>
          <p:nvPr/>
        </p:nvCxnSpPr>
        <p:spPr>
          <a:xfrm>
            <a:off x="5440925" y="4387175"/>
            <a:ext cx="313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7" name="Google Shape;797;p101"/>
          <p:cNvSpPr txBox="1">
            <a:spLocks noGrp="1"/>
          </p:cNvSpPr>
          <p:nvPr>
            <p:ph type="subTitle" idx="1"/>
          </p:nvPr>
        </p:nvSpPr>
        <p:spPr>
          <a:xfrm>
            <a:off x="5358175" y="2710475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101"/>
          <p:cNvSpPr txBox="1">
            <a:spLocks noGrp="1"/>
          </p:cNvSpPr>
          <p:nvPr>
            <p:ph type="subTitle" idx="2"/>
          </p:nvPr>
        </p:nvSpPr>
        <p:spPr>
          <a:xfrm>
            <a:off x="5358175" y="4432524"/>
            <a:ext cx="13965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101"/>
          <p:cNvSpPr txBox="1">
            <a:spLocks noGrp="1"/>
          </p:cNvSpPr>
          <p:nvPr>
            <p:ph type="subTitle" idx="3"/>
          </p:nvPr>
        </p:nvSpPr>
        <p:spPr>
          <a:xfrm>
            <a:off x="6816650" y="2710475"/>
            <a:ext cx="17640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00" name="Google Shape;800;p101"/>
          <p:cNvSpPr txBox="1">
            <a:spLocks noGrp="1"/>
          </p:cNvSpPr>
          <p:nvPr>
            <p:ph type="subTitle" idx="4"/>
          </p:nvPr>
        </p:nvSpPr>
        <p:spPr>
          <a:xfrm>
            <a:off x="6816650" y="3577169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101"/>
          <p:cNvSpPr txBox="1">
            <a:spLocks noGrp="1"/>
          </p:cNvSpPr>
          <p:nvPr>
            <p:ph type="subTitle" idx="5"/>
          </p:nvPr>
        </p:nvSpPr>
        <p:spPr>
          <a:xfrm>
            <a:off x="6816650" y="4000668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101"/>
          <p:cNvSpPr txBox="1">
            <a:spLocks noGrp="1"/>
          </p:cNvSpPr>
          <p:nvPr>
            <p:ph type="subTitle" idx="6"/>
          </p:nvPr>
        </p:nvSpPr>
        <p:spPr>
          <a:xfrm>
            <a:off x="6816650" y="4432525"/>
            <a:ext cx="1764000" cy="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000"/>
              <a:buNone/>
              <a:defRPr sz="1000"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pic>
        <p:nvPicPr>
          <p:cNvPr id="803" name="Google Shape;803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913" y="3683300"/>
            <a:ext cx="780161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25" y="4107387"/>
            <a:ext cx="135477" cy="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868" y="522280"/>
            <a:ext cx="1138877" cy="37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30.xml"/><Relationship Id="rId107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10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9.xml"/><Relationship Id="rId90" Type="http://schemas.openxmlformats.org/officeDocument/2006/relationships/slideLayout" Target="../slideLayouts/slideLayout104.xml"/><Relationship Id="rId95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4.xml"/><Relationship Id="rId85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73.xml"/><Relationship Id="rId103" Type="http://schemas.openxmlformats.org/officeDocument/2006/relationships/slideLayout" Target="../slideLayouts/slideLayout117.xml"/><Relationship Id="rId108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105.xml"/><Relationship Id="rId9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6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100.xml"/><Relationship Id="rId94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109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97" Type="http://schemas.openxmlformats.org/officeDocument/2006/relationships/slideLayout" Target="../slideLayouts/slideLayout111.xml"/><Relationship Id="rId104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9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slideLayout" Target="../slideLayouts/slideLayout101.xml"/><Relationship Id="rId110" Type="http://schemas.openxmlformats.org/officeDocument/2006/relationships/slideLayout" Target="../slideLayouts/slideLayout124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70.xml"/><Relationship Id="rId77" Type="http://schemas.openxmlformats.org/officeDocument/2006/relationships/slideLayout" Target="../slideLayouts/slideLayout91.xml"/><Relationship Id="rId100" Type="http://schemas.openxmlformats.org/officeDocument/2006/relationships/slideLayout" Target="../slideLayouts/slideLayout114.xml"/><Relationship Id="rId105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93" Type="http://schemas.openxmlformats.org/officeDocument/2006/relationships/slideLayout" Target="../slideLayouts/slideLayout107.xml"/><Relationship Id="rId9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60.xml"/><Relationship Id="rId67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76.xml"/><Relationship Id="rId83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2.xml"/><Relationship Id="rId11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 sz="2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Inter"/>
              <a:buChar char="●"/>
              <a:defRPr sz="18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FADAF-02FB-D3AD-76BA-17DEB30C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177" b="1141"/>
          <a:stretch/>
        </p:blipFill>
        <p:spPr>
          <a:xfrm>
            <a:off x="4225911" y="0"/>
            <a:ext cx="4918090" cy="5143500"/>
          </a:xfrm>
          <a:prstGeom prst="rect">
            <a:avLst/>
          </a:prstGeom>
        </p:spPr>
      </p:pic>
      <p:pic>
        <p:nvPicPr>
          <p:cNvPr id="1009" name="Google Shape;1009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958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127"/>
          <p:cNvSpPr txBox="1"/>
          <p:nvPr/>
        </p:nvSpPr>
        <p:spPr>
          <a:xfrm>
            <a:off x="466650" y="1718763"/>
            <a:ext cx="3000000" cy="71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Startup DanaKita</a:t>
            </a:r>
            <a:endParaRPr sz="21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1" name="Google Shape;1011;p127"/>
          <p:cNvSpPr txBox="1">
            <a:spLocks noGrp="1"/>
          </p:cNvSpPr>
          <p:nvPr>
            <p:ph type="subTitle" idx="4294967295"/>
          </p:nvPr>
        </p:nvSpPr>
        <p:spPr>
          <a:xfrm>
            <a:off x="466650" y="2182150"/>
            <a:ext cx="5223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Solusi Keuangan Inklusif untuk UMKM</a:t>
            </a:r>
            <a:endParaRPr sz="36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12" name="Google Shape;1012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75" y="494925"/>
            <a:ext cx="1274074" cy="3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27"/>
          <p:cNvSpPr txBox="1"/>
          <p:nvPr/>
        </p:nvSpPr>
        <p:spPr>
          <a:xfrm>
            <a:off x="466650" y="4422838"/>
            <a:ext cx="3000000" cy="51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Created by: Budi Santoso, CEO &amp; Co-Founder</a:t>
            </a:r>
            <a:endParaRPr sz="1000" b="1"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36"/>
          <p:cNvSpPr txBox="1">
            <a:spLocks noGrp="1"/>
          </p:cNvSpPr>
          <p:nvPr>
            <p:ph type="subTitle" idx="4294967295"/>
          </p:nvPr>
        </p:nvSpPr>
        <p:spPr>
          <a:xfrm>
            <a:off x="232225" y="214975"/>
            <a:ext cx="43530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Sales Presentations Template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</a:endParaRPr>
          </a:p>
        </p:txBody>
      </p:sp>
      <p:sp>
        <p:nvSpPr>
          <p:cNvPr id="1106" name="Google Shape;1106;p136"/>
          <p:cNvSpPr txBox="1"/>
          <p:nvPr/>
        </p:nvSpPr>
        <p:spPr>
          <a:xfrm>
            <a:off x="3072000" y="22023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Thank you!</a:t>
            </a:r>
            <a:endParaRPr sz="36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8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19" name="Google Shape;1019;p128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Lorem ipsum dolor sit amet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0" name="Google Shape;1020;p128"/>
          <p:cNvSpPr txBox="1">
            <a:spLocks noGrp="1"/>
          </p:cNvSpPr>
          <p:nvPr>
            <p:ph type="subTitle" idx="3"/>
          </p:nvPr>
        </p:nvSpPr>
        <p:spPr>
          <a:xfrm>
            <a:off x="480400" y="522775"/>
            <a:ext cx="7724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Akses Keuangan Terbatas bagi UMKM</a:t>
            </a:r>
            <a:endParaRPr sz="2400" b="1"/>
          </a:p>
        </p:txBody>
      </p:sp>
      <p:sp>
        <p:nvSpPr>
          <p:cNvPr id="1021" name="Google Shape;1021;p128"/>
          <p:cNvSpPr txBox="1"/>
          <p:nvPr/>
        </p:nvSpPr>
        <p:spPr>
          <a:xfrm>
            <a:off x="480400" y="1549375"/>
            <a:ext cx="70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Inter"/>
              <a:buAutoNum type="arabicPeriod"/>
            </a:pPr>
            <a:r>
              <a:rPr lang="en" sz="2000">
                <a:latin typeface="Inter"/>
                <a:ea typeface="Inter"/>
                <a:cs typeface="Inter"/>
                <a:sym typeface="Inter"/>
              </a:rPr>
              <a:t>"70% UMKM di Indonesia kesulitan mendapatkan akses pembiayaan dari lembaga keuangan formal." (data statistik)</a:t>
            </a:r>
            <a:endParaRPr sz="2000"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Inter"/>
              <a:buAutoNum type="arabicPeriod"/>
            </a:pPr>
            <a:r>
              <a:rPr lang="en" sz="2000">
                <a:latin typeface="Inter"/>
                <a:ea typeface="Inter"/>
                <a:cs typeface="Inter"/>
                <a:sym typeface="Inter"/>
              </a:rPr>
              <a:t>"Proses pengajuan pinjaman tradisional rumit, berbelit-belit, dan membutuhkan agunan."</a:t>
            </a:r>
            <a:endParaRPr sz="2000"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Inter"/>
              <a:buAutoNum type="arabicPeriod"/>
            </a:pPr>
            <a:r>
              <a:rPr lang="en" sz="2000">
                <a:latin typeface="Inter"/>
                <a:ea typeface="Inter"/>
                <a:cs typeface="Inter"/>
                <a:sym typeface="Inter"/>
              </a:rPr>
              <a:t>Gambar: Ilustrasi pemilik UMKM yang ditolak pengajuan pinjamannya di bank.</a:t>
            </a:r>
            <a:endParaRPr sz="20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29"/>
          <p:cNvSpPr txBox="1">
            <a:spLocks noGrp="1"/>
          </p:cNvSpPr>
          <p:nvPr>
            <p:ph type="subTitle" idx="3"/>
          </p:nvPr>
        </p:nvSpPr>
        <p:spPr>
          <a:xfrm>
            <a:off x="550350" y="737175"/>
            <a:ext cx="8043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DanaKita: Platform Pinjaman Digital untuk UMKM</a:t>
            </a:r>
            <a:endParaRPr sz="2400" b="1"/>
          </a:p>
        </p:txBody>
      </p:sp>
      <p:sp>
        <p:nvSpPr>
          <p:cNvPr id="1027" name="Google Shape;1027;p129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28" name="Google Shape;1028;p129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Lorem ipsum dolor sit amet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9" name="Google Shape;1029;p129"/>
          <p:cNvSpPr/>
          <p:nvPr/>
        </p:nvSpPr>
        <p:spPr>
          <a:xfrm>
            <a:off x="5197425" y="1500275"/>
            <a:ext cx="3354300" cy="242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0" name="Google Shape;1030;p129"/>
          <p:cNvSpPr txBox="1"/>
          <p:nvPr/>
        </p:nvSpPr>
        <p:spPr>
          <a:xfrm>
            <a:off x="5445825" y="2314525"/>
            <a:ext cx="265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Gambar: Ilustrasi platform DanaKita dengan tampilan user-friendly di smartphone.</a:t>
            </a:r>
            <a:endParaRPr sz="15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1" name="Google Shape;1031;p129"/>
          <p:cNvSpPr txBox="1"/>
          <p:nvPr/>
        </p:nvSpPr>
        <p:spPr>
          <a:xfrm>
            <a:off x="610550" y="1639975"/>
            <a:ext cx="39747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DanaKita menyediakan platform pinjaman online yang mudah, cepat, dan aman bagi UMKM.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Proses pengajuan sepenuhnya digital, tanpa agunan, dengan keputusan cepat.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Teknologi AI kami menganalisis data alternatif untuk menilai kelayakan kredit UMKM.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0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37" name="Google Shape;1037;p130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Solution slide (how it works)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8" name="Google Shape;1038;p130"/>
          <p:cNvSpPr txBox="1"/>
          <p:nvPr/>
        </p:nvSpPr>
        <p:spPr>
          <a:xfrm>
            <a:off x="575700" y="3358775"/>
            <a:ext cx="799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Fokus pada UMKM di sektor ritel, makanan &amp; minuman, dan jasa.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Menjangkau UMKM di kota besar maupun daerah pedesaan.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Data: 64 juta UMKM di Indonesia, dengan potensi pasar $100 miliar.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9" name="Google Shape;1039;p130"/>
          <p:cNvSpPr/>
          <p:nvPr/>
        </p:nvSpPr>
        <p:spPr>
          <a:xfrm>
            <a:off x="388100" y="681825"/>
            <a:ext cx="8075100" cy="251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0" name="Google Shape;1040;p130"/>
          <p:cNvSpPr txBox="1"/>
          <p:nvPr/>
        </p:nvSpPr>
        <p:spPr>
          <a:xfrm>
            <a:off x="1197350" y="1675800"/>
            <a:ext cx="645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Gambar: Peta Indonesia dengan titik-titik yang menunjukkan sebaran UMKM.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31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46" name="Google Shape;1046;p131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Problem slide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7" name="Google Shape;1047;p131"/>
          <p:cNvSpPr/>
          <p:nvPr/>
        </p:nvSpPr>
        <p:spPr>
          <a:xfrm>
            <a:off x="377300" y="1517800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" name="Google Shape;1048;p131"/>
          <p:cNvSpPr/>
          <p:nvPr/>
        </p:nvSpPr>
        <p:spPr>
          <a:xfrm>
            <a:off x="3339788" y="1517800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" name="Google Shape;1049;p131"/>
          <p:cNvSpPr/>
          <p:nvPr/>
        </p:nvSpPr>
        <p:spPr>
          <a:xfrm>
            <a:off x="6413855" y="1546843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0" name="Google Shape;1050;p131"/>
          <p:cNvSpPr txBox="1"/>
          <p:nvPr/>
        </p:nvSpPr>
        <p:spPr>
          <a:xfrm>
            <a:off x="394536" y="1881649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Image/Chart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1" name="Google Shape;1051;p131"/>
          <p:cNvSpPr txBox="1"/>
          <p:nvPr/>
        </p:nvSpPr>
        <p:spPr>
          <a:xfrm>
            <a:off x="3339788" y="1955064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Image/chart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2" name="Google Shape;1052;p131"/>
          <p:cNvSpPr txBox="1"/>
          <p:nvPr/>
        </p:nvSpPr>
        <p:spPr>
          <a:xfrm>
            <a:off x="6413855" y="1955064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Image/chart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3" name="Google Shape;1053;p131"/>
          <p:cNvSpPr txBox="1"/>
          <p:nvPr/>
        </p:nvSpPr>
        <p:spPr>
          <a:xfrm>
            <a:off x="394536" y="2997567"/>
            <a:ext cx="2275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Penetrasi internet dan smartphone yang tinggi mendorong adopsi layanan fintech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4" name="Google Shape;1054;p131"/>
          <p:cNvSpPr txBox="1"/>
          <p:nvPr/>
        </p:nvSpPr>
        <p:spPr>
          <a:xfrm>
            <a:off x="3339788" y="2997567"/>
            <a:ext cx="2275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Dukungan pemerintah terhadap inklusi keuangan dan digitalisasi UMKM.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5" name="Google Shape;1055;p131"/>
          <p:cNvSpPr txBox="1"/>
          <p:nvPr/>
        </p:nvSpPr>
        <p:spPr>
          <a:xfrm>
            <a:off x="6491188" y="3051015"/>
            <a:ext cx="2275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Data: Pasar fintech lending di Indonesia diproyeksikan mencapai $50 miliar pada tahun 2027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6" name="Google Shape;1056;p131"/>
          <p:cNvSpPr txBox="1"/>
          <p:nvPr/>
        </p:nvSpPr>
        <p:spPr>
          <a:xfrm>
            <a:off x="340875" y="522775"/>
            <a:ext cx="6433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Pertumbuhan Pesat Fintech di Indonesia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32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62" name="Google Shape;1062;p132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Benefits slide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3" name="Google Shape;1063;p132"/>
          <p:cNvSpPr txBox="1"/>
          <p:nvPr/>
        </p:nvSpPr>
        <p:spPr>
          <a:xfrm>
            <a:off x="364475" y="786875"/>
            <a:ext cx="799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Inter"/>
                <a:ea typeface="Inter"/>
                <a:cs typeface="Inter"/>
                <a:sym typeface="Inter"/>
              </a:rPr>
              <a:t>Pendapatan Berbasis Komisi</a:t>
            </a:r>
            <a:endParaRPr sz="2400"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4" name="Google Shape;1064;p132"/>
          <p:cNvSpPr/>
          <p:nvPr/>
        </p:nvSpPr>
        <p:spPr>
          <a:xfrm>
            <a:off x="4867299" y="1120423"/>
            <a:ext cx="3752100" cy="315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5" name="Google Shape;1065;p132"/>
          <p:cNvSpPr txBox="1"/>
          <p:nvPr/>
        </p:nvSpPr>
        <p:spPr>
          <a:xfrm>
            <a:off x="5241575" y="2357375"/>
            <a:ext cx="311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Diagram: Alur proses pinjaman dan sumber pendapatan DanaKita.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6" name="Google Shape;1066;p132"/>
          <p:cNvSpPr txBox="1"/>
          <p:nvPr/>
        </p:nvSpPr>
        <p:spPr>
          <a:xfrm>
            <a:off x="232225" y="2141825"/>
            <a:ext cx="4272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DanaKita mendapatkan komisi dari setiap pinjaman yang disalurkan.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Model bisnis yang berkelanjutan dan scalable.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33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979FF"/>
              </a:solidFill>
            </a:endParaRPr>
          </a:p>
        </p:txBody>
      </p:sp>
      <p:sp>
        <p:nvSpPr>
          <p:cNvPr id="1072" name="Google Shape;1072;p133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Social proof slide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3" name="Google Shape;1073;p133"/>
          <p:cNvSpPr txBox="1"/>
          <p:nvPr/>
        </p:nvSpPr>
        <p:spPr>
          <a:xfrm>
            <a:off x="372700" y="637750"/>
            <a:ext cx="8307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Pertumbuhan yang Signifikan: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10.000 UMKM telah terdaftar di platform DanaKita.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Total pinjaman yang disalurkan mencapai $10 juta.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Pertumbuhan pengguna 30% per bulan.</a:t>
            </a:r>
            <a:endParaRPr sz="1100"/>
          </a:p>
        </p:txBody>
      </p:sp>
      <p:sp>
        <p:nvSpPr>
          <p:cNvPr id="1074" name="Google Shape;1074;p133"/>
          <p:cNvSpPr txBox="1"/>
          <p:nvPr/>
        </p:nvSpPr>
        <p:spPr>
          <a:xfrm>
            <a:off x="1325225" y="1896725"/>
            <a:ext cx="6816600" cy="2443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/>
              <a:t>Grafik: Pertumbuhan jumlah pengguna dan total pinjaman DanaKita.</a:t>
            </a:r>
            <a:endParaRPr sz="11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34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</p:txBody>
      </p:sp>
      <p:sp>
        <p:nvSpPr>
          <p:cNvPr id="1080" name="Google Shape;1080;p134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Problem slide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1" name="Google Shape;1081;p134"/>
          <p:cNvSpPr/>
          <p:nvPr/>
        </p:nvSpPr>
        <p:spPr>
          <a:xfrm>
            <a:off x="377300" y="2002450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2" name="Google Shape;1082;p134"/>
          <p:cNvSpPr/>
          <p:nvPr/>
        </p:nvSpPr>
        <p:spPr>
          <a:xfrm>
            <a:off x="3339788" y="2002450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3" name="Google Shape;1083;p134"/>
          <p:cNvSpPr/>
          <p:nvPr/>
        </p:nvSpPr>
        <p:spPr>
          <a:xfrm>
            <a:off x="6413855" y="2031493"/>
            <a:ext cx="2275500" cy="139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4" name="Google Shape;1084;p134"/>
          <p:cNvSpPr txBox="1"/>
          <p:nvPr/>
        </p:nvSpPr>
        <p:spPr>
          <a:xfrm>
            <a:off x="377311" y="2479474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 CEO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5" name="Google Shape;1085;p134"/>
          <p:cNvSpPr txBox="1"/>
          <p:nvPr/>
        </p:nvSpPr>
        <p:spPr>
          <a:xfrm>
            <a:off x="3339788" y="2439714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 CTO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6" name="Google Shape;1086;p134"/>
          <p:cNvSpPr txBox="1"/>
          <p:nvPr/>
        </p:nvSpPr>
        <p:spPr>
          <a:xfrm>
            <a:off x="6413855" y="2439714"/>
            <a:ext cx="227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Image Head of Marketing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7" name="Google Shape;1087;p134"/>
          <p:cNvSpPr txBox="1"/>
          <p:nvPr/>
        </p:nvSpPr>
        <p:spPr>
          <a:xfrm>
            <a:off x="394536" y="3482217"/>
            <a:ext cx="227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profil singkat CEO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DanaKita 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8" name="Google Shape;1088;p134"/>
          <p:cNvSpPr txBox="1"/>
          <p:nvPr/>
        </p:nvSpPr>
        <p:spPr>
          <a:xfrm>
            <a:off x="3339788" y="3482217"/>
            <a:ext cx="227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profil singkat  CTO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DanaKita 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9" name="Google Shape;1089;p134"/>
          <p:cNvSpPr txBox="1"/>
          <p:nvPr/>
        </p:nvSpPr>
        <p:spPr>
          <a:xfrm>
            <a:off x="6491188" y="3535665"/>
            <a:ext cx="227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profil singkat Head of Marketing DanaKita </a:t>
            </a:r>
            <a:endParaRPr sz="13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0" name="Google Shape;1090;p134"/>
          <p:cNvSpPr txBox="1"/>
          <p:nvPr/>
        </p:nvSpPr>
        <p:spPr>
          <a:xfrm>
            <a:off x="340875" y="522775"/>
            <a:ext cx="6433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  Tim yang Berpengalaman</a:t>
            </a:r>
            <a:endParaRPr sz="1900"/>
          </a:p>
        </p:txBody>
      </p:sp>
      <p:sp>
        <p:nvSpPr>
          <p:cNvPr id="1091" name="Google Shape;1091;p134"/>
          <p:cNvSpPr txBox="1"/>
          <p:nvPr/>
        </p:nvSpPr>
        <p:spPr>
          <a:xfrm>
            <a:off x="394525" y="1301013"/>
            <a:ext cx="865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kami memiliki pengalaman di bidang fintech, teknologi, dan manajemen risiko.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5"/>
          <p:cNvSpPr txBox="1">
            <a:spLocks noGrp="1"/>
          </p:cNvSpPr>
          <p:nvPr>
            <p:ph type="subTitle" idx="3"/>
          </p:nvPr>
        </p:nvSpPr>
        <p:spPr>
          <a:xfrm>
            <a:off x="232225" y="214975"/>
            <a:ext cx="43530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79FF"/>
                </a:solidFill>
              </a:rPr>
              <a:t>Sales Presentations Template</a:t>
            </a:r>
            <a:endParaRPr sz="800">
              <a:solidFill>
                <a:srgbClr val="2979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979FF"/>
              </a:solidFill>
            </a:endParaRPr>
          </a:p>
        </p:txBody>
      </p:sp>
      <p:sp>
        <p:nvSpPr>
          <p:cNvPr id="1097" name="Google Shape;1097;p135"/>
          <p:cNvSpPr txBox="1">
            <a:spLocks noGrp="1"/>
          </p:cNvSpPr>
          <p:nvPr>
            <p:ph type="subTitle" idx="3"/>
          </p:nvPr>
        </p:nvSpPr>
        <p:spPr>
          <a:xfrm>
            <a:off x="4504211" y="214975"/>
            <a:ext cx="4407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979FF"/>
                </a:solidFill>
              </a:rPr>
              <a:t>Next steps slide</a:t>
            </a:r>
            <a:endParaRPr sz="800" b="1">
              <a:solidFill>
                <a:srgbClr val="2979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8" name="Google Shape;1098;p135"/>
          <p:cNvSpPr txBox="1"/>
          <p:nvPr/>
        </p:nvSpPr>
        <p:spPr>
          <a:xfrm>
            <a:off x="406475" y="1512175"/>
            <a:ext cx="79926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</a:pPr>
            <a:r>
              <a:rPr lang="en" sz="1100">
                <a:latin typeface="Inter"/>
                <a:ea typeface="Inter"/>
                <a:cs typeface="Inter"/>
                <a:sym typeface="Inter"/>
              </a:rPr>
              <a:t>DanaKita membutuhkan investasi sebesar $1 juta untuk memperluas jangkauan pasar, mengembangkan teknologi, dan meningkatkan kapasitas tim.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</a:pPr>
            <a:r>
              <a:rPr lang="en" sz="1100">
                <a:latin typeface="Inter"/>
                <a:ea typeface="Inter"/>
                <a:cs typeface="Inter"/>
                <a:sym typeface="Inter"/>
              </a:rPr>
              <a:t>Rincian penggunaan dana investasi.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9" name="Google Shape;1099;p135"/>
          <p:cNvSpPr txBox="1"/>
          <p:nvPr/>
        </p:nvSpPr>
        <p:spPr>
          <a:xfrm>
            <a:off x="406475" y="707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Investasi untuk Ekspansi</a:t>
            </a:r>
            <a:endParaRPr b="1"/>
          </a:p>
        </p:txBody>
      </p:sp>
      <p:sp>
        <p:nvSpPr>
          <p:cNvPr id="1100" name="Google Shape;1100;p135"/>
          <p:cNvSpPr txBox="1"/>
          <p:nvPr/>
        </p:nvSpPr>
        <p:spPr>
          <a:xfrm>
            <a:off x="406475" y="3455050"/>
            <a:ext cx="808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"Dukung pertumbuhan UMKM di Indonesia dan raih potensi keuntungan yang besar bersama DanaKita dengan hubungi kami”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kari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On-screen Show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Inter SemiBold</vt:lpstr>
      <vt:lpstr>Proxima Nova</vt:lpstr>
      <vt:lpstr>Inter Medium</vt:lpstr>
      <vt:lpstr>Inter</vt:lpstr>
      <vt:lpstr>Arial</vt:lpstr>
      <vt:lpstr>Simple Light</vt:lpstr>
      <vt:lpstr>Mekari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Acer Swift Go</cp:lastModifiedBy>
  <cp:revision>1</cp:revision>
  <dcterms:modified xsi:type="dcterms:W3CDTF">2025-03-03T02:10:00Z</dcterms:modified>
</cp:coreProperties>
</file>