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10287000" cx="18288000"/>
  <p:notesSz cx="6858000" cy="9144000"/>
  <p:embeddedFontLst>
    <p:embeddedFont>
      <p:font typeface="Inter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1" roundtripDataSignature="AMtx7mhO0ATwhLN4mUFUarqJA5XD0I7h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Inter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Inter-italic.fntdata"/><Relationship Id="rId6" Type="http://schemas.openxmlformats.org/officeDocument/2006/relationships/slide" Target="slides/slide1.xml"/><Relationship Id="rId18" Type="http://schemas.openxmlformats.org/officeDocument/2006/relationships/font" Target="fonts/Int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5.jp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11.png"/><Relationship Id="rId13" Type="http://schemas.openxmlformats.org/officeDocument/2006/relationships/image" Target="../media/image16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5" Type="http://schemas.openxmlformats.org/officeDocument/2006/relationships/image" Target="../media/image12.png"/><Relationship Id="rId1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962025" y="4691106"/>
            <a:ext cx="10431300" cy="26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 </a:t>
            </a:r>
            <a:endParaRPr b="0" i="0" sz="96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DEMO</a:t>
            </a:r>
            <a:endParaRPr sz="9600"/>
          </a:p>
        </p:txBody>
      </p:sp>
      <p:grpSp>
        <p:nvGrpSpPr>
          <p:cNvPr id="85" name="Google Shape;85;p1"/>
          <p:cNvGrpSpPr/>
          <p:nvPr/>
        </p:nvGrpSpPr>
        <p:grpSpPr>
          <a:xfrm>
            <a:off x="1104900" y="1413580"/>
            <a:ext cx="7991843" cy="409482"/>
            <a:chOff x="0" y="0"/>
            <a:chExt cx="10655791" cy="545977"/>
          </a:xfrm>
        </p:grpSpPr>
        <p:grpSp>
          <p:nvGrpSpPr>
            <p:cNvPr id="86" name="Google Shape;86;p1"/>
            <p:cNvGrpSpPr/>
            <p:nvPr/>
          </p:nvGrpSpPr>
          <p:grpSpPr>
            <a:xfrm>
              <a:off x="0" y="0"/>
              <a:ext cx="439531" cy="439531"/>
              <a:chOff x="0" y="0"/>
              <a:chExt cx="812800" cy="812800"/>
            </a:xfrm>
          </p:grpSpPr>
          <p:sp>
            <p:nvSpPr>
              <p:cNvPr id="87" name="Google Shape;87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" name="Google Shape;89;p1"/>
            <p:cNvSpPr txBox="1"/>
            <p:nvPr/>
          </p:nvSpPr>
          <p:spPr>
            <a:xfrm>
              <a:off x="636104" y="2476"/>
              <a:ext cx="10019687" cy="543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BRAND IMAGE</a:t>
              </a:r>
              <a:endParaRPr/>
            </a:p>
          </p:txBody>
        </p:sp>
      </p:grpSp>
      <p:sp>
        <p:nvSpPr>
          <p:cNvPr id="90" name="Google Shape;90;p1"/>
          <p:cNvSpPr txBox="1"/>
          <p:nvPr/>
        </p:nvSpPr>
        <p:spPr>
          <a:xfrm>
            <a:off x="1104900" y="8626765"/>
            <a:ext cx="8115300" cy="4857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Nudge 8 App</a:t>
            </a:r>
            <a:endParaRPr/>
          </a:p>
        </p:txBody>
      </p:sp>
      <p:sp>
        <p:nvSpPr>
          <p:cNvPr id="91" name="Google Shape;91;p1"/>
          <p:cNvSpPr/>
          <p:nvPr/>
        </p:nvSpPr>
        <p:spPr>
          <a:xfrm rot="-5400000">
            <a:off x="6915196" y="-1714500"/>
            <a:ext cx="10287000" cy="13716000"/>
          </a:xfrm>
          <a:custGeom>
            <a:rect b="b" l="l" r="r" t="t"/>
            <a:pathLst>
              <a:path extrusionOk="0" h="13716000" w="10287000">
                <a:moveTo>
                  <a:pt x="0" y="0"/>
                </a:moveTo>
                <a:lnTo>
                  <a:pt x="10287000" y="0"/>
                </a:lnTo>
                <a:lnTo>
                  <a:pt x="10287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>
            <a:off x="5278164" y="4273413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9"/>
                </a:lnTo>
                <a:lnTo>
                  <a:pt x="0" y="15519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0"/>
          <p:cNvSpPr/>
          <p:nvPr/>
        </p:nvSpPr>
        <p:spPr>
          <a:xfrm>
            <a:off x="9953178" y="-9893382"/>
            <a:ext cx="17028054" cy="17028054"/>
          </a:xfrm>
          <a:custGeom>
            <a:rect b="b" l="l" r="r" t="t"/>
            <a:pathLst>
              <a:path extrusionOk="0" h="17028054" w="17028054">
                <a:moveTo>
                  <a:pt x="0" y="0"/>
                </a:moveTo>
                <a:lnTo>
                  <a:pt x="17028054" y="0"/>
                </a:lnTo>
                <a:lnTo>
                  <a:pt x="17028054" y="17028054"/>
                </a:lnTo>
                <a:lnTo>
                  <a:pt x="0" y="1702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" name="Google Shape;237;p10"/>
          <p:cNvGrpSpPr/>
          <p:nvPr/>
        </p:nvGrpSpPr>
        <p:grpSpPr>
          <a:xfrm>
            <a:off x="1560399" y="1443839"/>
            <a:ext cx="14897965" cy="7399322"/>
            <a:chOff x="0" y="0"/>
            <a:chExt cx="19863953" cy="9865763"/>
          </a:xfrm>
        </p:grpSpPr>
        <p:grpSp>
          <p:nvGrpSpPr>
            <p:cNvPr id="238" name="Google Shape;238;p10"/>
            <p:cNvGrpSpPr/>
            <p:nvPr/>
          </p:nvGrpSpPr>
          <p:grpSpPr>
            <a:xfrm rot="-5400000">
              <a:off x="4999095" y="-4999095"/>
              <a:ext cx="9865763" cy="19863953"/>
              <a:chOff x="0" y="0"/>
              <a:chExt cx="9461500" cy="19050000"/>
            </a:xfrm>
          </p:grpSpPr>
          <p:sp>
            <p:nvSpPr>
              <p:cNvPr id="239" name="Google Shape;239;p10"/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rect b="b" l="l" r="r" t="t"/>
                <a:pathLst>
                  <a:path extrusionOk="0" h="18424398" w="8650859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solidFill>
                <a:srgbClr val="2979FF"/>
              </a:solidFill>
              <a:ln cap="flat" cmpd="sng" w="127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0"/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rect b="b" l="l" r="r" t="t"/>
                <a:pathLst>
                  <a:path extrusionOk="0" h="19050000" w="94615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b="0" l="-81" r="-82" t="0"/>
                </a:stretch>
              </a:blipFill>
              <a:ln>
                <a:noFill/>
              </a:ln>
            </p:spPr>
          </p:sp>
        </p:grpSp>
        <p:sp>
          <p:nvSpPr>
            <p:cNvPr id="241" name="Google Shape;241;p10"/>
            <p:cNvSpPr/>
            <p:nvPr/>
          </p:nvSpPr>
          <p:spPr>
            <a:xfrm rot="-5400000">
              <a:off x="4574496" y="-3577461"/>
              <a:ext cx="8136989" cy="16300084"/>
            </a:xfrm>
            <a:custGeom>
              <a:rect b="b" l="l" r="r" t="t"/>
              <a:pathLst>
                <a:path extrusionOk="0" h="16300084" w="8136989">
                  <a:moveTo>
                    <a:pt x="0" y="0"/>
                  </a:moveTo>
                  <a:lnTo>
                    <a:pt x="8136989" y="0"/>
                  </a:lnTo>
                  <a:lnTo>
                    <a:pt x="8136989" y="16300084"/>
                  </a:lnTo>
                  <a:lnTo>
                    <a:pt x="0" y="163000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  <p:sp>
          <p:nvSpPr>
            <p:cNvPr id="242" name="Google Shape;242;p10"/>
            <p:cNvSpPr/>
            <p:nvPr/>
          </p:nvSpPr>
          <p:spPr>
            <a:xfrm flipH="1" rot="-5400000">
              <a:off x="4195150" y="1080188"/>
              <a:ext cx="5536614" cy="11090992"/>
            </a:xfrm>
            <a:custGeom>
              <a:rect b="b" l="l" r="r" t="t"/>
              <a:pathLst>
                <a:path extrusionOk="0" h="11090992" w="5536614">
                  <a:moveTo>
                    <a:pt x="5536614" y="0"/>
                  </a:moveTo>
                  <a:lnTo>
                    <a:pt x="0" y="0"/>
                  </a:lnTo>
                  <a:lnTo>
                    <a:pt x="0" y="11090991"/>
                  </a:lnTo>
                  <a:lnTo>
                    <a:pt x="5536614" y="11090991"/>
                  </a:lnTo>
                  <a:lnTo>
                    <a:pt x="5536614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</p:grpSp>
      <p:sp>
        <p:nvSpPr>
          <p:cNvPr id="243" name="Google Shape;243;p10"/>
          <p:cNvSpPr txBox="1"/>
          <p:nvPr/>
        </p:nvSpPr>
        <p:spPr>
          <a:xfrm>
            <a:off x="3022378" y="2972585"/>
            <a:ext cx="12243244" cy="3989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1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WORKPLACE</a:t>
            </a:r>
            <a:endParaRPr/>
          </a:p>
          <a:p>
            <a:pPr indent="0" lvl="0" marL="0" marR="0" rtl="0" algn="ctr">
              <a:lnSpc>
                <a:spcPct val="10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Efficiency</a:t>
            </a:r>
            <a:endParaRPr/>
          </a:p>
          <a:p>
            <a:pPr indent="0" lvl="0" marL="0" marR="0" rtl="0" algn="ctr">
              <a:lnSpc>
                <a:spcPct val="10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Reimagined.</a:t>
            </a:r>
            <a:endParaRPr/>
          </a:p>
        </p:txBody>
      </p:sp>
      <p:sp>
        <p:nvSpPr>
          <p:cNvPr id="244" name="Google Shape;244;p10"/>
          <p:cNvSpPr txBox="1"/>
          <p:nvPr/>
        </p:nvSpPr>
        <p:spPr>
          <a:xfrm>
            <a:off x="3022378" y="7237960"/>
            <a:ext cx="12243244" cy="763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Discover how Nudge8 can supercharge your workflows, productivity, and team performance.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3400" l="-46395" r="0" t="0"/>
            </a:stretch>
          </a:blipFill>
          <a:ln>
            <a:noFill/>
          </a:ln>
        </p:spPr>
      </p:sp>
      <p:sp>
        <p:nvSpPr>
          <p:cNvPr id="250" name="Google Shape;250;p11"/>
          <p:cNvSpPr/>
          <p:nvPr/>
        </p:nvSpPr>
        <p:spPr>
          <a:xfrm>
            <a:off x="-598932" y="-1903476"/>
            <a:ext cx="10028682" cy="13371576"/>
          </a:xfrm>
          <a:custGeom>
            <a:rect b="b" l="l" r="r" t="t"/>
            <a:pathLst>
              <a:path extrusionOk="0" h="13371576" w="10028682">
                <a:moveTo>
                  <a:pt x="0" y="0"/>
                </a:moveTo>
                <a:lnTo>
                  <a:pt x="10028682" y="0"/>
                </a:lnTo>
                <a:lnTo>
                  <a:pt x="10028682" y="13371576"/>
                </a:lnTo>
                <a:lnTo>
                  <a:pt x="0" y="13371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1"/>
          <p:cNvSpPr txBox="1"/>
          <p:nvPr/>
        </p:nvSpPr>
        <p:spPr>
          <a:xfrm>
            <a:off x="8668098" y="4384011"/>
            <a:ext cx="7647175" cy="1049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3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QUESTIONS?</a:t>
            </a:r>
            <a:endParaRPr/>
          </a:p>
        </p:txBody>
      </p:sp>
      <p:sp>
        <p:nvSpPr>
          <p:cNvPr id="252" name="Google Shape;252;p11"/>
          <p:cNvSpPr txBox="1"/>
          <p:nvPr/>
        </p:nvSpPr>
        <p:spPr>
          <a:xfrm>
            <a:off x="8787373" y="5585498"/>
            <a:ext cx="7527900" cy="565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Get in touch with us.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416" l="-44517" r="-25785" t="-52298"/>
            </a:stretch>
          </a:blipFill>
          <a:ln>
            <a:noFill/>
          </a:ln>
        </p:spPr>
      </p:sp>
      <p:grpSp>
        <p:nvGrpSpPr>
          <p:cNvPr id="97" name="Google Shape;97;p2"/>
          <p:cNvGrpSpPr/>
          <p:nvPr/>
        </p:nvGrpSpPr>
        <p:grpSpPr>
          <a:xfrm rot="-5400000">
            <a:off x="5083489" y="-2760982"/>
            <a:ext cx="7851785" cy="15808963"/>
            <a:chOff x="0" y="0"/>
            <a:chExt cx="9461500" cy="19050000"/>
          </a:xfrm>
        </p:grpSpPr>
        <p:sp>
          <p:nvSpPr>
            <p:cNvPr id="98" name="Google Shape;98;p2"/>
            <p:cNvSpPr/>
            <p:nvPr/>
          </p:nvSpPr>
          <p:spPr>
            <a:xfrm rot="5400000">
              <a:off x="-4486465" y="5199570"/>
              <a:ext cx="18424398" cy="8650859"/>
            </a:xfrm>
            <a:custGeom>
              <a:rect b="b" l="l" r="r" t="t"/>
              <a:pathLst>
                <a:path extrusionOk="0" h="8650859" w="18424398">
                  <a:moveTo>
                    <a:pt x="18424397" y="1118490"/>
                  </a:moveTo>
                  <a:lnTo>
                    <a:pt x="18424397" y="7532370"/>
                  </a:lnTo>
                  <a:cubicBezTo>
                    <a:pt x="18424397" y="8150098"/>
                    <a:pt x="17923636" y="8650859"/>
                    <a:pt x="17305909" y="8650859"/>
                  </a:cubicBezTo>
                  <a:lnTo>
                    <a:pt x="1118489" y="8650859"/>
                  </a:lnTo>
                  <a:cubicBezTo>
                    <a:pt x="500761" y="8650859"/>
                    <a:pt x="0" y="8150098"/>
                    <a:pt x="0" y="7532370"/>
                  </a:cubicBezTo>
                  <a:lnTo>
                    <a:pt x="0" y="1118490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17305909" y="0"/>
                  </a:lnTo>
                  <a:cubicBezTo>
                    <a:pt x="17923636" y="128"/>
                    <a:pt x="18424397" y="500761"/>
                    <a:pt x="18424397" y="111849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437" l="0" r="0" t="-6438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0" y="0"/>
              <a:ext cx="9461500" cy="19050000"/>
            </a:xfrm>
            <a:custGeom>
              <a:rect b="b" l="l" r="r" t="t"/>
              <a:pathLst>
                <a:path extrusionOk="0" h="19050000" w="94615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81" r="-82" t="0"/>
              </a:stretch>
            </a:blipFill>
            <a:ln>
              <a:noFill/>
            </a:ln>
          </p:spPr>
        </p:sp>
      </p:grpSp>
      <p:sp>
        <p:nvSpPr>
          <p:cNvPr id="100" name="Google Shape;100;p2"/>
          <p:cNvSpPr/>
          <p:nvPr/>
        </p:nvSpPr>
        <p:spPr>
          <a:xfrm>
            <a:off x="11667678" y="3374101"/>
            <a:ext cx="17028054" cy="17028054"/>
          </a:xfrm>
          <a:custGeom>
            <a:rect b="b" l="l" r="r" t="t"/>
            <a:pathLst>
              <a:path extrusionOk="0" h="17028054" w="17028054">
                <a:moveTo>
                  <a:pt x="0" y="0"/>
                </a:moveTo>
                <a:lnTo>
                  <a:pt x="17028054" y="0"/>
                </a:lnTo>
                <a:lnTo>
                  <a:pt x="17028054" y="17028054"/>
                </a:lnTo>
                <a:lnTo>
                  <a:pt x="0" y="1702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>
            <a:off x="-13073702" y="-4720172"/>
            <a:ext cx="17028054" cy="17028054"/>
          </a:xfrm>
          <a:custGeom>
            <a:rect b="b" l="l" r="r" t="t"/>
            <a:pathLst>
              <a:path extrusionOk="0" h="17028054" w="17028054">
                <a:moveTo>
                  <a:pt x="0" y="0"/>
                </a:moveTo>
                <a:lnTo>
                  <a:pt x="17028054" y="0"/>
                </a:lnTo>
                <a:lnTo>
                  <a:pt x="17028054" y="17028054"/>
                </a:lnTo>
                <a:lnTo>
                  <a:pt x="0" y="1702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5278164" y="4273413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9"/>
                </a:lnTo>
                <a:lnTo>
                  <a:pt x="0" y="15519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3"/>
          <p:cNvSpPr/>
          <p:nvPr/>
        </p:nvSpPr>
        <p:spPr>
          <a:xfrm>
            <a:off x="10418251" y="-7401479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8"/>
                </a:lnTo>
                <a:lnTo>
                  <a:pt x="0" y="1551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3"/>
          <p:cNvSpPr txBox="1"/>
          <p:nvPr/>
        </p:nvSpPr>
        <p:spPr>
          <a:xfrm>
            <a:off x="1687061" y="2513006"/>
            <a:ext cx="8266117" cy="2969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3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REIMAGINE</a:t>
            </a:r>
            <a:endParaRPr/>
          </a:p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35" u="none" cap="none" strike="noStrike">
                <a:solidFill>
                  <a:srgbClr val="000B94"/>
                </a:solidFill>
                <a:latin typeface="Inter"/>
                <a:ea typeface="Inter"/>
                <a:cs typeface="Inter"/>
                <a:sym typeface="Inter"/>
              </a:rPr>
              <a:t>WORKPLACE</a:t>
            </a:r>
            <a:endParaRPr/>
          </a:p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3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EFFICIENCY.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1687061" y="5831648"/>
            <a:ext cx="7278670" cy="307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Find your favorite workplace tools in one place. </a:t>
            </a:r>
            <a:endParaRPr/>
          </a:p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Defy limits with software that drives productivity </a:t>
            </a:r>
            <a:endParaRPr/>
          </a:p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and enables your team to perform with ease. Create smart commands to streamline processes, gauge capacity, sync calendars, and more with Nudge8. </a:t>
            </a: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10517600" y="1031557"/>
            <a:ext cx="6062428" cy="12206230"/>
            <a:chOff x="0" y="0"/>
            <a:chExt cx="8083237" cy="16274973"/>
          </a:xfrm>
        </p:grpSpPr>
        <p:grpSp>
          <p:nvGrpSpPr>
            <p:cNvPr id="111" name="Google Shape;111;p3"/>
            <p:cNvGrpSpPr/>
            <p:nvPr/>
          </p:nvGrpSpPr>
          <p:grpSpPr>
            <a:xfrm>
              <a:off x="0" y="0"/>
              <a:ext cx="8083237" cy="16274973"/>
              <a:chOff x="0" y="0"/>
              <a:chExt cx="9461500" cy="19050000"/>
            </a:xfrm>
          </p:grpSpPr>
          <p:sp>
            <p:nvSpPr>
              <p:cNvPr id="112" name="Google Shape;112;p3"/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rect b="b" l="l" r="r" t="t"/>
                <a:pathLst>
                  <a:path extrusionOk="0" h="18424398" w="8650859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solidFill>
                <a:srgbClr val="2979FF"/>
              </a:solidFill>
              <a:ln cap="flat" cmpd="sng" w="127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rect b="b" l="l" r="r" t="t"/>
                <a:pathLst>
                  <a:path extrusionOk="0" h="19050000" w="94615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b="0" l="-81" r="-82" t="0"/>
                </a:stretch>
              </a:blipFill>
              <a:ln>
                <a:noFill/>
              </a:ln>
            </p:spPr>
          </p:sp>
        </p:grpSp>
        <p:sp>
          <p:nvSpPr>
            <p:cNvPr id="114" name="Google Shape;114;p3"/>
            <p:cNvSpPr/>
            <p:nvPr/>
          </p:nvSpPr>
          <p:spPr>
            <a:xfrm>
              <a:off x="1438231" y="3320064"/>
              <a:ext cx="6211851" cy="12443632"/>
            </a:xfrm>
            <a:custGeom>
              <a:rect b="b" l="l" r="r" t="t"/>
              <a:pathLst>
                <a:path extrusionOk="0" h="12443632" w="6211851">
                  <a:moveTo>
                    <a:pt x="0" y="0"/>
                  </a:moveTo>
                  <a:lnTo>
                    <a:pt x="6211850" y="0"/>
                  </a:lnTo>
                  <a:lnTo>
                    <a:pt x="6211850" y="12443632"/>
                  </a:lnTo>
                  <a:lnTo>
                    <a:pt x="0" y="124436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  <p:sp>
          <p:nvSpPr>
            <p:cNvPr id="115" name="Google Shape;115;p3"/>
            <p:cNvSpPr/>
            <p:nvPr/>
          </p:nvSpPr>
          <p:spPr>
            <a:xfrm flipH="1">
              <a:off x="392863" y="1180163"/>
              <a:ext cx="4768018" cy="9551335"/>
            </a:xfrm>
            <a:custGeom>
              <a:rect b="b" l="l" r="r" t="t"/>
              <a:pathLst>
                <a:path extrusionOk="0" h="9551335" w="4768018">
                  <a:moveTo>
                    <a:pt x="4768018" y="0"/>
                  </a:moveTo>
                  <a:lnTo>
                    <a:pt x="0" y="0"/>
                  </a:lnTo>
                  <a:lnTo>
                    <a:pt x="0" y="9551335"/>
                  </a:lnTo>
                  <a:lnTo>
                    <a:pt x="4768018" y="9551335"/>
                  </a:lnTo>
                  <a:lnTo>
                    <a:pt x="4768018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-1577073" y="3204938"/>
            <a:ext cx="12729306" cy="12729306"/>
          </a:xfrm>
          <a:custGeom>
            <a:rect b="b" l="l" r="r" t="t"/>
            <a:pathLst>
              <a:path extrusionOk="0" h="12729306" w="12729306">
                <a:moveTo>
                  <a:pt x="0" y="0"/>
                </a:moveTo>
                <a:lnTo>
                  <a:pt x="12729306" y="0"/>
                </a:lnTo>
                <a:lnTo>
                  <a:pt x="12729306" y="12729307"/>
                </a:lnTo>
                <a:lnTo>
                  <a:pt x="0" y="12729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4"/>
          <p:cNvSpPr/>
          <p:nvPr/>
        </p:nvSpPr>
        <p:spPr>
          <a:xfrm flipH="1">
            <a:off x="0" y="0"/>
            <a:ext cx="18846492" cy="12556475"/>
          </a:xfrm>
          <a:custGeom>
            <a:rect b="b" l="l" r="r" t="t"/>
            <a:pathLst>
              <a:path extrusionOk="0" h="12556475" w="18846492">
                <a:moveTo>
                  <a:pt x="18846492" y="0"/>
                </a:moveTo>
                <a:lnTo>
                  <a:pt x="0" y="0"/>
                </a:lnTo>
                <a:lnTo>
                  <a:pt x="0" y="12556475"/>
                </a:lnTo>
                <a:lnTo>
                  <a:pt x="18846492" y="12556475"/>
                </a:lnTo>
                <a:lnTo>
                  <a:pt x="1884649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1284" r="-2228" t="-63518"/>
            </a:stretch>
          </a:blipFill>
          <a:ln>
            <a:noFill/>
          </a:ln>
        </p:spPr>
      </p:sp>
      <p:sp>
        <p:nvSpPr>
          <p:cNvPr id="122" name="Google Shape;122;p4"/>
          <p:cNvSpPr/>
          <p:nvPr/>
        </p:nvSpPr>
        <p:spPr>
          <a:xfrm>
            <a:off x="-3699652" y="273156"/>
            <a:ext cx="15030160" cy="10013844"/>
          </a:xfrm>
          <a:custGeom>
            <a:rect b="b" l="l" r="r" t="t"/>
            <a:pathLst>
              <a:path extrusionOk="0" h="10013844" w="15030160">
                <a:moveTo>
                  <a:pt x="0" y="0"/>
                </a:moveTo>
                <a:lnTo>
                  <a:pt x="15030160" y="0"/>
                </a:lnTo>
                <a:lnTo>
                  <a:pt x="15030160" y="10013844"/>
                </a:lnTo>
                <a:lnTo>
                  <a:pt x="0" y="10013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4"/>
          <p:cNvSpPr txBox="1"/>
          <p:nvPr/>
        </p:nvSpPr>
        <p:spPr>
          <a:xfrm>
            <a:off x="9712202" y="2665061"/>
            <a:ext cx="6615024" cy="3026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7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“Fewer processes in a fast-paced business environment used to be a dream. Now, it’s here to help take your brand to new heights.”</a:t>
            </a:r>
            <a:endParaRPr/>
          </a:p>
        </p:txBody>
      </p:sp>
      <p:sp>
        <p:nvSpPr>
          <p:cNvPr id="124" name="Google Shape;124;p4"/>
          <p:cNvSpPr txBox="1"/>
          <p:nvPr/>
        </p:nvSpPr>
        <p:spPr>
          <a:xfrm>
            <a:off x="9712202" y="6119927"/>
            <a:ext cx="5508010" cy="6096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SIOMAN PUTRA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9712202" y="6881943"/>
            <a:ext cx="5508010" cy="368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Chief Technology Officer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5"/>
          <p:cNvGrpSpPr/>
          <p:nvPr/>
        </p:nvGrpSpPr>
        <p:grpSpPr>
          <a:xfrm>
            <a:off x="9144000" y="2263088"/>
            <a:ext cx="7153896" cy="1485706"/>
            <a:chOff x="0" y="247650"/>
            <a:chExt cx="9538527" cy="1980941"/>
          </a:xfrm>
        </p:grpSpPr>
        <p:sp>
          <p:nvSpPr>
            <p:cNvPr id="131" name="Google Shape;131;p5"/>
            <p:cNvSpPr txBox="1"/>
            <p:nvPr/>
          </p:nvSpPr>
          <p:spPr>
            <a:xfrm>
              <a:off x="0" y="247650"/>
              <a:ext cx="8633889" cy="1481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535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BUILT</a:t>
              </a:r>
              <a:endParaRPr/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0" y="1671851"/>
              <a:ext cx="9538527" cy="556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to support your brand growth</a:t>
              </a: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9144000" y="4367692"/>
            <a:ext cx="7153896" cy="1609426"/>
            <a:chOff x="0" y="85725"/>
            <a:chExt cx="9538527" cy="2145901"/>
          </a:xfrm>
        </p:grpSpPr>
        <p:sp>
          <p:nvSpPr>
            <p:cNvPr id="134" name="Google Shape;134;p5"/>
            <p:cNvSpPr txBox="1"/>
            <p:nvPr/>
          </p:nvSpPr>
          <p:spPr>
            <a:xfrm>
              <a:off x="0" y="85725"/>
              <a:ext cx="8633889" cy="1646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535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DESIGNED</a:t>
              </a:r>
              <a:endParaRPr/>
            </a:p>
          </p:txBody>
        </p:sp>
        <p:sp>
          <p:nvSpPr>
            <p:cNvPr id="135" name="Google Shape;135;p5"/>
            <p:cNvSpPr txBox="1"/>
            <p:nvPr/>
          </p:nvSpPr>
          <p:spPr>
            <a:xfrm>
              <a:off x="0" y="1674886"/>
              <a:ext cx="9538527" cy="556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for improved operational efficiency</a:t>
              </a: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9144000" y="6600169"/>
            <a:ext cx="7153896" cy="1609426"/>
            <a:chOff x="0" y="85725"/>
            <a:chExt cx="9538527" cy="2145901"/>
          </a:xfrm>
        </p:grpSpPr>
        <p:sp>
          <p:nvSpPr>
            <p:cNvPr id="137" name="Google Shape;137;p5"/>
            <p:cNvSpPr txBox="1"/>
            <p:nvPr/>
          </p:nvSpPr>
          <p:spPr>
            <a:xfrm>
              <a:off x="0" y="85725"/>
              <a:ext cx="8633889" cy="1646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535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SUITED</a:t>
              </a:r>
              <a:endParaRPr/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0" y="1674886"/>
              <a:ext cx="9538527" cy="556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6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for swiftly changing business needs</a:t>
              </a:r>
              <a:endParaRPr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-6934451" y="-7487323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8"/>
                </a:lnTo>
                <a:lnTo>
                  <a:pt x="0" y="1551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>
            <a:off x="1588729" y="1028700"/>
            <a:ext cx="6062428" cy="12206230"/>
            <a:chOff x="0" y="0"/>
            <a:chExt cx="8083237" cy="16274973"/>
          </a:xfrm>
        </p:grpSpPr>
        <p:grpSp>
          <p:nvGrpSpPr>
            <p:cNvPr id="141" name="Google Shape;141;p5"/>
            <p:cNvGrpSpPr/>
            <p:nvPr/>
          </p:nvGrpSpPr>
          <p:grpSpPr>
            <a:xfrm>
              <a:off x="0" y="0"/>
              <a:ext cx="8083237" cy="16274973"/>
              <a:chOff x="0" y="0"/>
              <a:chExt cx="9461500" cy="19050000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rect b="b" l="l" r="r" t="t"/>
                <a:pathLst>
                  <a:path extrusionOk="0" h="18424398" w="8650859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solidFill>
                <a:srgbClr val="2979FF"/>
              </a:solidFill>
              <a:ln cap="flat" cmpd="sng" w="127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rect b="b" l="l" r="r" t="t"/>
                <a:pathLst>
                  <a:path extrusionOk="0" h="19050000" w="94615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 rotWithShape="1">
                <a:blip r:embed="rId4">
                  <a:alphaModFix/>
                </a:blip>
                <a:stretch>
                  <a:fillRect b="0" l="-81" r="-82" t="0"/>
                </a:stretch>
              </a:blipFill>
              <a:ln>
                <a:noFill/>
              </a:ln>
            </p:spPr>
          </p:sp>
        </p:grpSp>
        <p:sp>
          <p:nvSpPr>
            <p:cNvPr id="144" name="Google Shape;144;p5"/>
            <p:cNvSpPr/>
            <p:nvPr/>
          </p:nvSpPr>
          <p:spPr>
            <a:xfrm rot="10800000">
              <a:off x="355600" y="1120877"/>
              <a:ext cx="6749218" cy="13520091"/>
            </a:xfrm>
            <a:custGeom>
              <a:rect b="b" l="l" r="r" t="t"/>
              <a:pathLst>
                <a:path extrusionOk="0" h="13520091" w="6749218">
                  <a:moveTo>
                    <a:pt x="0" y="0"/>
                  </a:moveTo>
                  <a:lnTo>
                    <a:pt x="6749218" y="0"/>
                  </a:lnTo>
                  <a:lnTo>
                    <a:pt x="6749218" y="13520091"/>
                  </a:lnTo>
                  <a:lnTo>
                    <a:pt x="0" y="13520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  <p:sp>
          <p:nvSpPr>
            <p:cNvPr id="145" name="Google Shape;145;p5"/>
            <p:cNvSpPr/>
            <p:nvPr/>
          </p:nvSpPr>
          <p:spPr>
            <a:xfrm flipH="1" rot="10800000">
              <a:off x="3400987" y="7582738"/>
              <a:ext cx="4269240" cy="8552179"/>
            </a:xfrm>
            <a:custGeom>
              <a:rect b="b" l="l" r="r" t="t"/>
              <a:pathLst>
                <a:path extrusionOk="0" h="8552179" w="4269240">
                  <a:moveTo>
                    <a:pt x="4269241" y="0"/>
                  </a:moveTo>
                  <a:lnTo>
                    <a:pt x="0" y="0"/>
                  </a:lnTo>
                  <a:lnTo>
                    <a:pt x="0" y="8552178"/>
                  </a:lnTo>
                  <a:lnTo>
                    <a:pt x="4269241" y="8552178"/>
                  </a:lnTo>
                  <a:lnTo>
                    <a:pt x="4269241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</p:grpSp>
      <p:sp>
        <p:nvSpPr>
          <p:cNvPr id="146" name="Google Shape;146;p5"/>
          <p:cNvSpPr/>
          <p:nvPr/>
        </p:nvSpPr>
        <p:spPr>
          <a:xfrm>
            <a:off x="11667678" y="3374101"/>
            <a:ext cx="17028054" cy="17028054"/>
          </a:xfrm>
          <a:custGeom>
            <a:rect b="b" l="l" r="r" t="t"/>
            <a:pathLst>
              <a:path extrusionOk="0" h="17028054" w="17028054">
                <a:moveTo>
                  <a:pt x="0" y="0"/>
                </a:moveTo>
                <a:lnTo>
                  <a:pt x="17028054" y="0"/>
                </a:lnTo>
                <a:lnTo>
                  <a:pt x="17028054" y="17028054"/>
                </a:lnTo>
                <a:lnTo>
                  <a:pt x="0" y="1702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416" l="-44517" r="-25785" t="-52298"/>
            </a:stretch>
          </a:blipFill>
          <a:ln>
            <a:noFill/>
          </a:ln>
        </p:spPr>
      </p:sp>
      <p:sp>
        <p:nvSpPr>
          <p:cNvPr id="152" name="Google Shape;152;p6"/>
          <p:cNvSpPr/>
          <p:nvPr/>
        </p:nvSpPr>
        <p:spPr>
          <a:xfrm>
            <a:off x="8840956" y="-1063106"/>
            <a:ext cx="8157924" cy="15122006"/>
          </a:xfrm>
          <a:custGeom>
            <a:rect b="b" l="l" r="r" t="t"/>
            <a:pathLst>
              <a:path extrusionOk="0" h="15122006" w="8157924">
                <a:moveTo>
                  <a:pt x="0" y="0"/>
                </a:moveTo>
                <a:lnTo>
                  <a:pt x="8157924" y="0"/>
                </a:lnTo>
                <a:lnTo>
                  <a:pt x="8157924" y="15122006"/>
                </a:lnTo>
                <a:lnTo>
                  <a:pt x="0" y="1512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0729" r="-27312" t="-13681"/>
            </a:stretch>
          </a:blipFill>
          <a:ln>
            <a:noFill/>
          </a:ln>
        </p:spPr>
      </p:sp>
      <p:sp>
        <p:nvSpPr>
          <p:cNvPr id="153" name="Google Shape;153;p6"/>
          <p:cNvSpPr txBox="1"/>
          <p:nvPr/>
        </p:nvSpPr>
        <p:spPr>
          <a:xfrm>
            <a:off x="1525583" y="4016905"/>
            <a:ext cx="6207393" cy="2548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HOW TO USE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>
            <a:off x="-4869925" y="3403033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8"/>
                </a:lnTo>
                <a:lnTo>
                  <a:pt x="0" y="1551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7"/>
          <p:cNvSpPr txBox="1"/>
          <p:nvPr/>
        </p:nvSpPr>
        <p:spPr>
          <a:xfrm>
            <a:off x="2058983" y="3002293"/>
            <a:ext cx="6475417" cy="1049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3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SELECT</a:t>
            </a:r>
            <a:endParaRPr/>
          </a:p>
        </p:txBody>
      </p:sp>
      <p:sp>
        <p:nvSpPr>
          <p:cNvPr id="160" name="Google Shape;160;p7"/>
          <p:cNvSpPr txBox="1"/>
          <p:nvPr/>
        </p:nvSpPr>
        <p:spPr>
          <a:xfrm>
            <a:off x="2058983" y="3994244"/>
            <a:ext cx="5306046" cy="1308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project management features that are relevant to your daily operations.</a:t>
            </a: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7841279" y="4003391"/>
            <a:ext cx="17028054" cy="17028054"/>
          </a:xfrm>
          <a:custGeom>
            <a:rect b="b" l="l" r="r" t="t"/>
            <a:pathLst>
              <a:path extrusionOk="0" h="17028054" w="17028054">
                <a:moveTo>
                  <a:pt x="0" y="0"/>
                </a:moveTo>
                <a:lnTo>
                  <a:pt x="17028054" y="0"/>
                </a:lnTo>
                <a:lnTo>
                  <a:pt x="17028054" y="17028054"/>
                </a:lnTo>
                <a:lnTo>
                  <a:pt x="0" y="1702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7"/>
          <p:cNvSpPr/>
          <p:nvPr/>
        </p:nvSpPr>
        <p:spPr>
          <a:xfrm>
            <a:off x="3225790" y="-13516798"/>
            <a:ext cx="19604563" cy="19604563"/>
          </a:xfrm>
          <a:custGeom>
            <a:rect b="b" l="l" r="r" t="t"/>
            <a:pathLst>
              <a:path extrusionOk="0" h="19604563" w="19604563">
                <a:moveTo>
                  <a:pt x="0" y="0"/>
                </a:moveTo>
                <a:lnTo>
                  <a:pt x="19604563" y="0"/>
                </a:lnTo>
                <a:lnTo>
                  <a:pt x="19604563" y="19604563"/>
                </a:lnTo>
                <a:lnTo>
                  <a:pt x="0" y="19604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3" name="Google Shape;163;p7"/>
          <p:cNvGrpSpPr/>
          <p:nvPr/>
        </p:nvGrpSpPr>
        <p:grpSpPr>
          <a:xfrm>
            <a:off x="9723078" y="1028700"/>
            <a:ext cx="6062428" cy="12206230"/>
            <a:chOff x="0" y="0"/>
            <a:chExt cx="8083237" cy="16274973"/>
          </a:xfrm>
        </p:grpSpPr>
        <p:grpSp>
          <p:nvGrpSpPr>
            <p:cNvPr id="164" name="Google Shape;164;p7"/>
            <p:cNvGrpSpPr/>
            <p:nvPr/>
          </p:nvGrpSpPr>
          <p:grpSpPr>
            <a:xfrm>
              <a:off x="0" y="0"/>
              <a:ext cx="8083237" cy="16274973"/>
              <a:chOff x="0" y="0"/>
              <a:chExt cx="9461500" cy="19050000"/>
            </a:xfrm>
          </p:grpSpPr>
          <p:sp>
            <p:nvSpPr>
              <p:cNvPr id="165" name="Google Shape;165;p7"/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rect b="b" l="l" r="r" t="t"/>
                <a:pathLst>
                  <a:path extrusionOk="0" h="18424398" w="8650859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solidFill>
                <a:srgbClr val="2979FF"/>
              </a:solidFill>
              <a:ln cap="flat" cmpd="sng" w="127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rect b="b" l="l" r="r" t="t"/>
                <a:pathLst>
                  <a:path extrusionOk="0" h="19050000" w="94615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 rotWithShape="1">
                <a:blip r:embed="rId6">
                  <a:alphaModFix/>
                </a:blip>
                <a:stretch>
                  <a:fillRect b="0" l="-81" r="-82" t="0"/>
                </a:stretch>
              </a:blipFill>
              <a:ln>
                <a:noFill/>
              </a:ln>
            </p:spPr>
          </p:sp>
        </p:grpSp>
        <p:sp>
          <p:nvSpPr>
            <p:cNvPr id="167" name="Google Shape;167;p7"/>
            <p:cNvSpPr/>
            <p:nvPr/>
          </p:nvSpPr>
          <p:spPr>
            <a:xfrm rot="10800000">
              <a:off x="387609" y="906803"/>
              <a:ext cx="6749218" cy="13520091"/>
            </a:xfrm>
            <a:custGeom>
              <a:rect b="b" l="l" r="r" t="t"/>
              <a:pathLst>
                <a:path extrusionOk="0" h="13520091" w="6749218">
                  <a:moveTo>
                    <a:pt x="0" y="0"/>
                  </a:moveTo>
                  <a:lnTo>
                    <a:pt x="6749219" y="0"/>
                  </a:lnTo>
                  <a:lnTo>
                    <a:pt x="6749219" y="13520091"/>
                  </a:lnTo>
                  <a:lnTo>
                    <a:pt x="0" y="13520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  <p:sp>
          <p:nvSpPr>
            <p:cNvPr id="168" name="Google Shape;168;p7"/>
            <p:cNvSpPr/>
            <p:nvPr/>
          </p:nvSpPr>
          <p:spPr>
            <a:xfrm flipH="1" rot="10800000">
              <a:off x="3442975" y="7666848"/>
              <a:ext cx="4227253" cy="8468068"/>
            </a:xfrm>
            <a:custGeom>
              <a:rect b="b" l="l" r="r" t="t"/>
              <a:pathLst>
                <a:path extrusionOk="0" h="8468068" w="4227253">
                  <a:moveTo>
                    <a:pt x="4227253" y="0"/>
                  </a:moveTo>
                  <a:lnTo>
                    <a:pt x="0" y="0"/>
                  </a:lnTo>
                  <a:lnTo>
                    <a:pt x="0" y="8468068"/>
                  </a:lnTo>
                  <a:lnTo>
                    <a:pt x="4227253" y="8468068"/>
                  </a:lnTo>
                  <a:lnTo>
                    <a:pt x="4227253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</p:grpSp>
      <p:cxnSp>
        <p:nvCxnSpPr>
          <p:cNvPr id="169" name="Google Shape;169;p7"/>
          <p:cNvCxnSpPr/>
          <p:nvPr/>
        </p:nvCxnSpPr>
        <p:spPr>
          <a:xfrm>
            <a:off x="7195502" y="5735621"/>
            <a:ext cx="555879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lg" w="lg" type="oval"/>
          </a:ln>
        </p:spPr>
      </p:cxnSp>
      <p:sp>
        <p:nvSpPr>
          <p:cNvPr id="170" name="Google Shape;170;p7"/>
          <p:cNvSpPr/>
          <p:nvPr/>
        </p:nvSpPr>
        <p:spPr>
          <a:xfrm>
            <a:off x="4433499" y="6914101"/>
            <a:ext cx="618228" cy="618228"/>
          </a:xfrm>
          <a:custGeom>
            <a:rect b="b" l="l" r="r" t="t"/>
            <a:pathLst>
              <a:path extrusionOk="0" h="618228" w="618228">
                <a:moveTo>
                  <a:pt x="0" y="0"/>
                </a:moveTo>
                <a:lnTo>
                  <a:pt x="618228" y="0"/>
                </a:lnTo>
                <a:lnTo>
                  <a:pt x="618228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7"/>
          <p:cNvSpPr/>
          <p:nvPr/>
        </p:nvSpPr>
        <p:spPr>
          <a:xfrm>
            <a:off x="5636212" y="6914101"/>
            <a:ext cx="514815" cy="618228"/>
          </a:xfrm>
          <a:custGeom>
            <a:rect b="b" l="l" r="r" t="t"/>
            <a:pathLst>
              <a:path extrusionOk="0" h="618228" w="514815">
                <a:moveTo>
                  <a:pt x="0" y="0"/>
                </a:moveTo>
                <a:lnTo>
                  <a:pt x="514816" y="0"/>
                </a:lnTo>
                <a:lnTo>
                  <a:pt x="514816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7"/>
          <p:cNvSpPr/>
          <p:nvPr/>
        </p:nvSpPr>
        <p:spPr>
          <a:xfrm>
            <a:off x="4402892" y="5778651"/>
            <a:ext cx="618228" cy="618228"/>
          </a:xfrm>
          <a:custGeom>
            <a:rect b="b" l="l" r="r" t="t"/>
            <a:pathLst>
              <a:path extrusionOk="0" h="618228" w="618228">
                <a:moveTo>
                  <a:pt x="0" y="0"/>
                </a:moveTo>
                <a:lnTo>
                  <a:pt x="618228" y="0"/>
                </a:lnTo>
                <a:lnTo>
                  <a:pt x="618228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7"/>
          <p:cNvSpPr/>
          <p:nvPr/>
        </p:nvSpPr>
        <p:spPr>
          <a:xfrm>
            <a:off x="3225790" y="5778651"/>
            <a:ext cx="618228" cy="618228"/>
          </a:xfrm>
          <a:custGeom>
            <a:rect b="b" l="l" r="r" t="t"/>
            <a:pathLst>
              <a:path extrusionOk="0" h="618228" w="618228">
                <a:moveTo>
                  <a:pt x="0" y="0"/>
                </a:moveTo>
                <a:lnTo>
                  <a:pt x="618228" y="0"/>
                </a:lnTo>
                <a:lnTo>
                  <a:pt x="618228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7"/>
          <p:cNvSpPr/>
          <p:nvPr/>
        </p:nvSpPr>
        <p:spPr>
          <a:xfrm>
            <a:off x="3233119" y="6914101"/>
            <a:ext cx="619354" cy="618228"/>
          </a:xfrm>
          <a:custGeom>
            <a:rect b="b" l="l" r="r" t="t"/>
            <a:pathLst>
              <a:path extrusionOk="0" h="618228" w="619354">
                <a:moveTo>
                  <a:pt x="0" y="0"/>
                </a:moveTo>
                <a:lnTo>
                  <a:pt x="619355" y="0"/>
                </a:lnTo>
                <a:lnTo>
                  <a:pt x="619355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7"/>
          <p:cNvSpPr/>
          <p:nvPr/>
        </p:nvSpPr>
        <p:spPr>
          <a:xfrm>
            <a:off x="2132168" y="5778651"/>
            <a:ext cx="618228" cy="618228"/>
          </a:xfrm>
          <a:custGeom>
            <a:rect b="b" l="l" r="r" t="t"/>
            <a:pathLst>
              <a:path extrusionOk="0" h="618228" w="618228">
                <a:moveTo>
                  <a:pt x="0" y="0"/>
                </a:moveTo>
                <a:lnTo>
                  <a:pt x="618228" y="0"/>
                </a:lnTo>
                <a:lnTo>
                  <a:pt x="618228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7"/>
          <p:cNvSpPr/>
          <p:nvPr/>
        </p:nvSpPr>
        <p:spPr>
          <a:xfrm>
            <a:off x="5583095" y="5837822"/>
            <a:ext cx="576389" cy="499887"/>
          </a:xfrm>
          <a:custGeom>
            <a:rect b="b" l="l" r="r" t="t"/>
            <a:pathLst>
              <a:path extrusionOk="0" h="499887" w="576389">
                <a:moveTo>
                  <a:pt x="0" y="0"/>
                </a:moveTo>
                <a:lnTo>
                  <a:pt x="576389" y="0"/>
                </a:lnTo>
                <a:lnTo>
                  <a:pt x="576389" y="499887"/>
                </a:lnTo>
                <a:lnTo>
                  <a:pt x="0" y="4998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7" name="Google Shape;177;p7"/>
          <p:cNvGrpSpPr/>
          <p:nvPr/>
        </p:nvGrpSpPr>
        <p:grpSpPr>
          <a:xfrm>
            <a:off x="8534400" y="8312509"/>
            <a:ext cx="5501877" cy="1198455"/>
            <a:chOff x="0" y="-28575"/>
            <a:chExt cx="8156210" cy="1776638"/>
          </a:xfrm>
        </p:grpSpPr>
        <p:sp>
          <p:nvSpPr>
            <p:cNvPr id="178" name="Google Shape;178;p7"/>
            <p:cNvSpPr/>
            <p:nvPr/>
          </p:nvSpPr>
          <p:spPr>
            <a:xfrm>
              <a:off x="0" y="0"/>
              <a:ext cx="8156210" cy="1748063"/>
            </a:xfrm>
            <a:custGeom>
              <a:rect b="b" l="l" r="r" t="t"/>
              <a:pathLst>
                <a:path extrusionOk="0" h="1748063" w="8156210">
                  <a:moveTo>
                    <a:pt x="42214" y="0"/>
                  </a:moveTo>
                  <a:lnTo>
                    <a:pt x="8113995" y="0"/>
                  </a:lnTo>
                  <a:cubicBezTo>
                    <a:pt x="8137310" y="0"/>
                    <a:pt x="8156210" y="18900"/>
                    <a:pt x="8156210" y="42214"/>
                  </a:cubicBezTo>
                  <a:lnTo>
                    <a:pt x="8156210" y="1705849"/>
                  </a:lnTo>
                  <a:cubicBezTo>
                    <a:pt x="8156210" y="1729163"/>
                    <a:pt x="8137310" y="1748063"/>
                    <a:pt x="8113995" y="1748063"/>
                  </a:cubicBezTo>
                  <a:lnTo>
                    <a:pt x="42214" y="1748063"/>
                  </a:lnTo>
                  <a:cubicBezTo>
                    <a:pt x="18900" y="1748063"/>
                    <a:pt x="0" y="1729163"/>
                    <a:pt x="0" y="1705849"/>
                  </a:cubicBezTo>
                  <a:lnTo>
                    <a:pt x="0" y="42214"/>
                  </a:lnTo>
                  <a:cubicBezTo>
                    <a:pt x="0" y="18900"/>
                    <a:pt x="18900" y="0"/>
                    <a:pt x="42214" y="0"/>
                  </a:cubicBezTo>
                  <a:close/>
                </a:path>
              </a:pathLst>
            </a:custGeom>
            <a:solidFill>
              <a:srgbClr val="FFD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 txBox="1"/>
            <p:nvPr/>
          </p:nvSpPr>
          <p:spPr>
            <a:xfrm>
              <a:off x="0" y="-28575"/>
              <a:ext cx="8156210" cy="1776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Drag and drop a photo or video to create a mockup. Select yours from the uploads tab, drag, and then drop inside the frame!</a:t>
              </a:r>
              <a:endParaRPr/>
            </a:p>
          </p:txBody>
        </p:sp>
      </p:grpSp>
      <p:sp>
        <p:nvSpPr>
          <p:cNvPr id="180" name="Google Shape;180;p7"/>
          <p:cNvSpPr/>
          <p:nvPr/>
        </p:nvSpPr>
        <p:spPr>
          <a:xfrm>
            <a:off x="2154649" y="6914101"/>
            <a:ext cx="573266" cy="618228"/>
          </a:xfrm>
          <a:custGeom>
            <a:rect b="b" l="l" r="r" t="t"/>
            <a:pathLst>
              <a:path extrusionOk="0" h="618228" w="573266">
                <a:moveTo>
                  <a:pt x="0" y="0"/>
                </a:moveTo>
                <a:lnTo>
                  <a:pt x="573266" y="0"/>
                </a:lnTo>
                <a:lnTo>
                  <a:pt x="573266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/>
          <p:nvPr/>
        </p:nvSpPr>
        <p:spPr>
          <a:xfrm>
            <a:off x="6888376" y="-12869687"/>
            <a:ext cx="19604563" cy="19604563"/>
          </a:xfrm>
          <a:custGeom>
            <a:rect b="b" l="l" r="r" t="t"/>
            <a:pathLst>
              <a:path extrusionOk="0" h="19604563" w="19604563">
                <a:moveTo>
                  <a:pt x="0" y="0"/>
                </a:moveTo>
                <a:lnTo>
                  <a:pt x="19604563" y="0"/>
                </a:lnTo>
                <a:lnTo>
                  <a:pt x="19604563" y="19604563"/>
                </a:lnTo>
                <a:lnTo>
                  <a:pt x="0" y="19604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8"/>
          <p:cNvSpPr/>
          <p:nvPr/>
        </p:nvSpPr>
        <p:spPr>
          <a:xfrm>
            <a:off x="-4792997" y="-4588434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8"/>
                </a:lnTo>
                <a:lnTo>
                  <a:pt x="0" y="1551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8"/>
          <p:cNvSpPr/>
          <p:nvPr/>
        </p:nvSpPr>
        <p:spPr>
          <a:xfrm>
            <a:off x="0" y="7983501"/>
            <a:ext cx="5894587" cy="5894587"/>
          </a:xfrm>
          <a:custGeom>
            <a:rect b="b" l="l" r="r" t="t"/>
            <a:pathLst>
              <a:path extrusionOk="0" h="5894587" w="5894587">
                <a:moveTo>
                  <a:pt x="0" y="0"/>
                </a:moveTo>
                <a:lnTo>
                  <a:pt x="5894587" y="0"/>
                </a:lnTo>
                <a:lnTo>
                  <a:pt x="5894587" y="5894586"/>
                </a:lnTo>
                <a:lnTo>
                  <a:pt x="0" y="5894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8" name="Google Shape;188;p8"/>
          <p:cNvGrpSpPr/>
          <p:nvPr/>
        </p:nvGrpSpPr>
        <p:grpSpPr>
          <a:xfrm>
            <a:off x="2141179" y="1028700"/>
            <a:ext cx="6062428" cy="12206230"/>
            <a:chOff x="0" y="0"/>
            <a:chExt cx="9461500" cy="19050000"/>
          </a:xfrm>
        </p:grpSpPr>
        <p:sp>
          <p:nvSpPr>
            <p:cNvPr id="189" name="Google Shape;189;p8"/>
            <p:cNvSpPr/>
            <p:nvPr/>
          </p:nvSpPr>
          <p:spPr>
            <a:xfrm>
              <a:off x="400304" y="312801"/>
              <a:ext cx="8650859" cy="18424398"/>
            </a:xfrm>
            <a:custGeom>
              <a:rect b="b" l="l" r="r" t="t"/>
              <a:pathLst>
                <a:path extrusionOk="0" h="18424398" w="8650859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solidFill>
              <a:srgbClr val="2979FF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0" y="0"/>
              <a:ext cx="9461500" cy="19050000"/>
            </a:xfrm>
            <a:custGeom>
              <a:rect b="b" l="l" r="r" t="t"/>
              <a:pathLst>
                <a:path extrusionOk="0" h="19050000" w="94615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81" r="-82" t="0"/>
              </a:stretch>
            </a:blipFill>
            <a:ln>
              <a:noFill/>
            </a:ln>
          </p:spPr>
        </p:sp>
      </p:grpSp>
      <p:grpSp>
        <p:nvGrpSpPr>
          <p:cNvPr id="191" name="Google Shape;191;p8"/>
          <p:cNvGrpSpPr/>
          <p:nvPr/>
        </p:nvGrpSpPr>
        <p:grpSpPr>
          <a:xfrm>
            <a:off x="2414594" y="1305663"/>
            <a:ext cx="5483214" cy="11537624"/>
            <a:chOff x="0" y="1"/>
            <a:chExt cx="7310952" cy="15383499"/>
          </a:xfrm>
        </p:grpSpPr>
        <p:sp>
          <p:nvSpPr>
            <p:cNvPr id="192" name="Google Shape;192;p8"/>
            <p:cNvSpPr/>
            <p:nvPr/>
          </p:nvSpPr>
          <p:spPr>
            <a:xfrm rot="-5400000">
              <a:off x="2201747" y="-1523562"/>
              <a:ext cx="3037380" cy="6084505"/>
            </a:xfrm>
            <a:custGeom>
              <a:rect b="b" l="l" r="r" t="t"/>
              <a:pathLst>
                <a:path extrusionOk="0" h="6084505" w="3037380">
                  <a:moveTo>
                    <a:pt x="0" y="0"/>
                  </a:moveTo>
                  <a:lnTo>
                    <a:pt x="3037380" y="0"/>
                  </a:lnTo>
                  <a:lnTo>
                    <a:pt x="3037380" y="6084504"/>
                  </a:lnTo>
                  <a:lnTo>
                    <a:pt x="0" y="60845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  <p:sp>
          <p:nvSpPr>
            <p:cNvPr id="193" name="Google Shape;193;p8"/>
            <p:cNvSpPr/>
            <p:nvPr/>
          </p:nvSpPr>
          <p:spPr>
            <a:xfrm flipH="1" rot="10800000">
              <a:off x="0" y="738138"/>
              <a:ext cx="7310952" cy="14645361"/>
            </a:xfrm>
            <a:custGeom>
              <a:rect b="b" l="l" r="r" t="t"/>
              <a:pathLst>
                <a:path extrusionOk="0" h="14645361" w="7310952">
                  <a:moveTo>
                    <a:pt x="7310952" y="0"/>
                  </a:moveTo>
                  <a:lnTo>
                    <a:pt x="0" y="0"/>
                  </a:lnTo>
                  <a:lnTo>
                    <a:pt x="0" y="14645361"/>
                  </a:lnTo>
                  <a:lnTo>
                    <a:pt x="7310952" y="14645361"/>
                  </a:lnTo>
                  <a:lnTo>
                    <a:pt x="7310952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</p:grpSp>
      <p:cxnSp>
        <p:nvCxnSpPr>
          <p:cNvPr id="194" name="Google Shape;194;p8"/>
          <p:cNvCxnSpPr/>
          <p:nvPr/>
        </p:nvCxnSpPr>
        <p:spPr>
          <a:xfrm>
            <a:off x="5156201" y="6424209"/>
            <a:ext cx="397160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  <p:sp>
        <p:nvSpPr>
          <p:cNvPr id="195" name="Google Shape;195;p8"/>
          <p:cNvSpPr/>
          <p:nvPr/>
        </p:nvSpPr>
        <p:spPr>
          <a:xfrm>
            <a:off x="9829216" y="6115095"/>
            <a:ext cx="618228" cy="618228"/>
          </a:xfrm>
          <a:custGeom>
            <a:rect b="b" l="l" r="r" t="t"/>
            <a:pathLst>
              <a:path extrusionOk="0" h="618228" w="618228">
                <a:moveTo>
                  <a:pt x="0" y="0"/>
                </a:moveTo>
                <a:lnTo>
                  <a:pt x="618228" y="0"/>
                </a:lnTo>
                <a:lnTo>
                  <a:pt x="618228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8"/>
          <p:cNvSpPr/>
          <p:nvPr/>
        </p:nvSpPr>
        <p:spPr>
          <a:xfrm>
            <a:off x="12289899" y="6115095"/>
            <a:ext cx="607636" cy="557920"/>
          </a:xfrm>
          <a:custGeom>
            <a:rect b="b" l="l" r="r" t="t"/>
            <a:pathLst>
              <a:path extrusionOk="0" h="557920" w="607636">
                <a:moveTo>
                  <a:pt x="0" y="0"/>
                </a:moveTo>
                <a:lnTo>
                  <a:pt x="607636" y="0"/>
                </a:lnTo>
                <a:lnTo>
                  <a:pt x="607636" y="557921"/>
                </a:lnTo>
                <a:lnTo>
                  <a:pt x="0" y="557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8"/>
          <p:cNvSpPr/>
          <p:nvPr/>
        </p:nvSpPr>
        <p:spPr>
          <a:xfrm>
            <a:off x="11057472" y="6115872"/>
            <a:ext cx="622399" cy="619004"/>
          </a:xfrm>
          <a:custGeom>
            <a:rect b="b" l="l" r="r" t="t"/>
            <a:pathLst>
              <a:path extrusionOk="0" h="619004" w="622399">
                <a:moveTo>
                  <a:pt x="0" y="0"/>
                </a:moveTo>
                <a:lnTo>
                  <a:pt x="622399" y="0"/>
                </a:lnTo>
                <a:lnTo>
                  <a:pt x="622399" y="619004"/>
                </a:lnTo>
                <a:lnTo>
                  <a:pt x="0" y="619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8" name="Google Shape;198;p8"/>
          <p:cNvGrpSpPr/>
          <p:nvPr/>
        </p:nvGrpSpPr>
        <p:grpSpPr>
          <a:xfrm>
            <a:off x="9719941" y="8312509"/>
            <a:ext cx="5647187" cy="1198455"/>
            <a:chOff x="0" y="-28575"/>
            <a:chExt cx="8371623" cy="1776638"/>
          </a:xfrm>
        </p:grpSpPr>
        <p:sp>
          <p:nvSpPr>
            <p:cNvPr id="199" name="Google Shape;199;p8"/>
            <p:cNvSpPr/>
            <p:nvPr/>
          </p:nvSpPr>
          <p:spPr>
            <a:xfrm>
              <a:off x="0" y="0"/>
              <a:ext cx="8371622" cy="1748063"/>
            </a:xfrm>
            <a:custGeom>
              <a:rect b="b" l="l" r="r" t="t"/>
              <a:pathLst>
                <a:path extrusionOk="0" h="1748063" w="8371622">
                  <a:moveTo>
                    <a:pt x="41128" y="0"/>
                  </a:moveTo>
                  <a:lnTo>
                    <a:pt x="8330495" y="0"/>
                  </a:lnTo>
                  <a:cubicBezTo>
                    <a:pt x="8353209" y="0"/>
                    <a:pt x="8371622" y="18414"/>
                    <a:pt x="8371622" y="41128"/>
                  </a:cubicBezTo>
                  <a:lnTo>
                    <a:pt x="8371622" y="1706936"/>
                  </a:lnTo>
                  <a:cubicBezTo>
                    <a:pt x="8371622" y="1729650"/>
                    <a:pt x="8353209" y="1748063"/>
                    <a:pt x="8330495" y="1748063"/>
                  </a:cubicBezTo>
                  <a:lnTo>
                    <a:pt x="41128" y="1748063"/>
                  </a:lnTo>
                  <a:cubicBezTo>
                    <a:pt x="18414" y="1748063"/>
                    <a:pt x="0" y="1729650"/>
                    <a:pt x="0" y="1706936"/>
                  </a:cubicBezTo>
                  <a:lnTo>
                    <a:pt x="0" y="41128"/>
                  </a:lnTo>
                  <a:cubicBezTo>
                    <a:pt x="0" y="18414"/>
                    <a:pt x="18414" y="0"/>
                    <a:pt x="41128" y="0"/>
                  </a:cubicBezTo>
                  <a:close/>
                </a:path>
              </a:pathLst>
            </a:custGeom>
            <a:solidFill>
              <a:srgbClr val="FFD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8"/>
            <p:cNvSpPr txBox="1"/>
            <p:nvPr/>
          </p:nvSpPr>
          <p:spPr>
            <a:xfrm>
              <a:off x="0" y="-28575"/>
              <a:ext cx="8371623" cy="1776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Drag and drop a photo or video to create a mockup. Select yours from the uploads tab, drag, and then drop inside the frame!</a:t>
              </a:r>
              <a:endParaRPr/>
            </a:p>
          </p:txBody>
        </p:sp>
      </p:grpSp>
      <p:sp>
        <p:nvSpPr>
          <p:cNvPr id="201" name="Google Shape;201;p8"/>
          <p:cNvSpPr txBox="1"/>
          <p:nvPr/>
        </p:nvSpPr>
        <p:spPr>
          <a:xfrm>
            <a:off x="9719941" y="3799747"/>
            <a:ext cx="6989767" cy="1049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3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CUSTOMIZE</a:t>
            </a:r>
            <a:endParaRPr/>
          </a:p>
        </p:txBody>
      </p:sp>
      <p:sp>
        <p:nvSpPr>
          <p:cNvPr id="202" name="Google Shape;202;p8"/>
          <p:cNvSpPr txBox="1"/>
          <p:nvPr/>
        </p:nvSpPr>
        <p:spPr>
          <a:xfrm>
            <a:off x="9822512" y="4791698"/>
            <a:ext cx="6868146" cy="869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timelines, commands, labels and notifications. </a:t>
            </a: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13430935" y="6115872"/>
            <a:ext cx="587879" cy="618228"/>
          </a:xfrm>
          <a:custGeom>
            <a:rect b="b" l="l" r="r" t="t"/>
            <a:pathLst>
              <a:path extrusionOk="0" h="618228" w="587879">
                <a:moveTo>
                  <a:pt x="0" y="0"/>
                </a:moveTo>
                <a:lnTo>
                  <a:pt x="587878" y="0"/>
                </a:lnTo>
                <a:lnTo>
                  <a:pt x="587878" y="618228"/>
                </a:lnTo>
                <a:lnTo>
                  <a:pt x="0" y="6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79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/>
          <p:nvPr/>
        </p:nvSpPr>
        <p:spPr>
          <a:xfrm>
            <a:off x="6854185" y="-5450528"/>
            <a:ext cx="15519228" cy="15519228"/>
          </a:xfrm>
          <a:custGeom>
            <a:rect b="b" l="l" r="r" t="t"/>
            <a:pathLst>
              <a:path extrusionOk="0" h="15519228" w="15519228">
                <a:moveTo>
                  <a:pt x="0" y="0"/>
                </a:moveTo>
                <a:lnTo>
                  <a:pt x="15519228" y="0"/>
                </a:lnTo>
                <a:lnTo>
                  <a:pt x="15519228" y="15519228"/>
                </a:lnTo>
                <a:lnTo>
                  <a:pt x="0" y="1551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9"/>
          <p:cNvSpPr/>
          <p:nvPr/>
        </p:nvSpPr>
        <p:spPr>
          <a:xfrm>
            <a:off x="-4556611" y="6357905"/>
            <a:ext cx="12289371" cy="12289371"/>
          </a:xfrm>
          <a:custGeom>
            <a:rect b="b" l="l" r="r" t="t"/>
            <a:pathLst>
              <a:path extrusionOk="0" h="12289371" w="12289371">
                <a:moveTo>
                  <a:pt x="0" y="0"/>
                </a:moveTo>
                <a:lnTo>
                  <a:pt x="12289371" y="0"/>
                </a:lnTo>
                <a:lnTo>
                  <a:pt x="12289371" y="12289371"/>
                </a:lnTo>
                <a:lnTo>
                  <a:pt x="0" y="12289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0" name="Google Shape;210;p9"/>
          <p:cNvGrpSpPr/>
          <p:nvPr/>
        </p:nvGrpSpPr>
        <p:grpSpPr>
          <a:xfrm rot="5400000">
            <a:off x="5751681" y="4632124"/>
            <a:ext cx="14897965" cy="7399322"/>
            <a:chOff x="0" y="0"/>
            <a:chExt cx="19863953" cy="9865763"/>
          </a:xfrm>
        </p:grpSpPr>
        <p:grpSp>
          <p:nvGrpSpPr>
            <p:cNvPr id="211" name="Google Shape;211;p9"/>
            <p:cNvGrpSpPr/>
            <p:nvPr/>
          </p:nvGrpSpPr>
          <p:grpSpPr>
            <a:xfrm rot="-5400000">
              <a:off x="4999095" y="-4999095"/>
              <a:ext cx="9865763" cy="19863953"/>
              <a:chOff x="0" y="0"/>
              <a:chExt cx="9461500" cy="19050000"/>
            </a:xfrm>
          </p:grpSpPr>
          <p:sp>
            <p:nvSpPr>
              <p:cNvPr id="212" name="Google Shape;212;p9"/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rect b="b" l="l" r="r" t="t"/>
                <a:pathLst>
                  <a:path extrusionOk="0" h="18424398" w="8650859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solidFill>
                <a:srgbClr val="2979FF"/>
              </a:solidFill>
              <a:ln cap="flat" cmpd="sng" w="127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rect b="b" l="l" r="r" t="t"/>
                <a:pathLst>
                  <a:path extrusionOk="0" h="19050000" w="94615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b="0" l="-81" r="-82" t="0"/>
                </a:stretch>
              </a:blipFill>
              <a:ln>
                <a:noFill/>
              </a:ln>
            </p:spPr>
          </p:sp>
        </p:grpSp>
        <p:sp>
          <p:nvSpPr>
            <p:cNvPr id="214" name="Google Shape;214;p9"/>
            <p:cNvSpPr/>
            <p:nvPr/>
          </p:nvSpPr>
          <p:spPr>
            <a:xfrm rot="-5400000">
              <a:off x="4574496" y="-3577461"/>
              <a:ext cx="8136989" cy="16300084"/>
            </a:xfrm>
            <a:custGeom>
              <a:rect b="b" l="l" r="r" t="t"/>
              <a:pathLst>
                <a:path extrusionOk="0" h="16300084" w="8136989">
                  <a:moveTo>
                    <a:pt x="0" y="0"/>
                  </a:moveTo>
                  <a:lnTo>
                    <a:pt x="8136989" y="0"/>
                  </a:lnTo>
                  <a:lnTo>
                    <a:pt x="8136989" y="16300084"/>
                  </a:lnTo>
                  <a:lnTo>
                    <a:pt x="0" y="163000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  <p:sp>
          <p:nvSpPr>
            <p:cNvPr id="215" name="Google Shape;215;p9"/>
            <p:cNvSpPr/>
            <p:nvPr/>
          </p:nvSpPr>
          <p:spPr>
            <a:xfrm flipH="1" rot="-5400000">
              <a:off x="4195150" y="1080188"/>
              <a:ext cx="5536614" cy="11090992"/>
            </a:xfrm>
            <a:custGeom>
              <a:rect b="b" l="l" r="r" t="t"/>
              <a:pathLst>
                <a:path extrusionOk="0" h="11090992" w="5536614">
                  <a:moveTo>
                    <a:pt x="5536614" y="0"/>
                  </a:moveTo>
                  <a:lnTo>
                    <a:pt x="0" y="0"/>
                  </a:lnTo>
                  <a:lnTo>
                    <a:pt x="0" y="11090991"/>
                  </a:lnTo>
                  <a:lnTo>
                    <a:pt x="5536614" y="11090991"/>
                  </a:lnTo>
                  <a:lnTo>
                    <a:pt x="5536614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00316" t="0"/>
              </a:stretch>
            </a:blipFill>
            <a:ln>
              <a:noFill/>
            </a:ln>
          </p:spPr>
        </p:sp>
      </p:grpSp>
      <p:cxnSp>
        <p:nvCxnSpPr>
          <p:cNvPr id="216" name="Google Shape;216;p9"/>
          <p:cNvCxnSpPr/>
          <p:nvPr/>
        </p:nvCxnSpPr>
        <p:spPr>
          <a:xfrm>
            <a:off x="6509702" y="6348313"/>
            <a:ext cx="555879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lg" w="lg" type="oval"/>
          </a:ln>
        </p:spPr>
      </p:cxnSp>
      <p:sp>
        <p:nvSpPr>
          <p:cNvPr id="217" name="Google Shape;217;p9"/>
          <p:cNvSpPr/>
          <p:nvPr/>
        </p:nvSpPr>
        <p:spPr>
          <a:xfrm>
            <a:off x="3871852" y="6043775"/>
            <a:ext cx="522341" cy="578043"/>
          </a:xfrm>
          <a:custGeom>
            <a:rect b="b" l="l" r="r" t="t"/>
            <a:pathLst>
              <a:path extrusionOk="0" h="578043" w="522341">
                <a:moveTo>
                  <a:pt x="0" y="0"/>
                </a:moveTo>
                <a:lnTo>
                  <a:pt x="522341" y="0"/>
                </a:lnTo>
                <a:lnTo>
                  <a:pt x="522341" y="578043"/>
                </a:lnTo>
                <a:lnTo>
                  <a:pt x="0" y="578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8" name="Google Shape;218;p9"/>
          <p:cNvGrpSpPr/>
          <p:nvPr/>
        </p:nvGrpSpPr>
        <p:grpSpPr>
          <a:xfrm>
            <a:off x="2588422" y="5903450"/>
            <a:ext cx="666361" cy="787636"/>
            <a:chOff x="0" y="-161700"/>
            <a:chExt cx="888482" cy="1050182"/>
          </a:xfrm>
        </p:grpSpPr>
        <p:sp>
          <p:nvSpPr>
            <p:cNvPr id="219" name="Google Shape;219;p9"/>
            <p:cNvSpPr/>
            <p:nvPr/>
          </p:nvSpPr>
          <p:spPr>
            <a:xfrm>
              <a:off x="0" y="0"/>
              <a:ext cx="888482" cy="888482"/>
            </a:xfrm>
            <a:custGeom>
              <a:rect b="b" l="l" r="r" t="t"/>
              <a:pathLst>
                <a:path extrusionOk="0" h="888482" w="888482">
                  <a:moveTo>
                    <a:pt x="0" y="0"/>
                  </a:moveTo>
                  <a:lnTo>
                    <a:pt x="888482" y="0"/>
                  </a:lnTo>
                  <a:lnTo>
                    <a:pt x="888482" y="888482"/>
                  </a:lnTo>
                  <a:lnTo>
                    <a:pt x="0" y="8884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20" name="Google Shape;220;p9"/>
            <p:cNvGrpSpPr/>
            <p:nvPr/>
          </p:nvGrpSpPr>
          <p:grpSpPr>
            <a:xfrm>
              <a:off x="133962" y="-161700"/>
              <a:ext cx="620558" cy="953437"/>
              <a:chOff x="0" y="-47625"/>
              <a:chExt cx="113725" cy="174730"/>
            </a:xfrm>
          </p:grpSpPr>
          <p:sp>
            <p:nvSpPr>
              <p:cNvPr id="221" name="Google Shape;221;p9"/>
              <p:cNvSpPr/>
              <p:nvPr/>
            </p:nvSpPr>
            <p:spPr>
              <a:xfrm>
                <a:off x="0" y="0"/>
                <a:ext cx="113725" cy="127105"/>
              </a:xfrm>
              <a:custGeom>
                <a:rect b="b" l="l" r="r" t="t"/>
                <a:pathLst>
                  <a:path extrusionOk="0" h="127105" w="113725">
                    <a:moveTo>
                      <a:pt x="0" y="0"/>
                    </a:moveTo>
                    <a:lnTo>
                      <a:pt x="113725" y="0"/>
                    </a:lnTo>
                    <a:lnTo>
                      <a:pt x="113725" y="127105"/>
                    </a:lnTo>
                    <a:lnTo>
                      <a:pt x="0" y="127105"/>
                    </a:lnTo>
                    <a:close/>
                  </a:path>
                </a:pathLst>
              </a:custGeom>
              <a:solidFill>
                <a:srgbClr val="2979FF"/>
              </a:solidFill>
              <a:ln>
                <a:noFill/>
              </a:ln>
            </p:spPr>
          </p:sp>
          <p:sp>
            <p:nvSpPr>
              <p:cNvPr id="222" name="Google Shape;222;p9"/>
              <p:cNvSpPr txBox="1"/>
              <p:nvPr/>
            </p:nvSpPr>
            <p:spPr>
              <a:xfrm>
                <a:off x="0" y="-47625"/>
                <a:ext cx="113725" cy="1747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4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23" name="Google Shape;223;p9"/>
            <p:cNvCxnSpPr/>
            <p:nvPr/>
          </p:nvCxnSpPr>
          <p:spPr>
            <a:xfrm>
              <a:off x="245706" y="453048"/>
              <a:ext cx="368685" cy="0"/>
            </a:xfrm>
            <a:prstGeom prst="straightConnector1">
              <a:avLst/>
            </a:prstGeom>
            <a:noFill/>
            <a:ln cap="rnd" cmpd="sng" w="273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24" name="Google Shape;224;p9"/>
          <p:cNvSpPr/>
          <p:nvPr/>
        </p:nvSpPr>
        <p:spPr>
          <a:xfrm>
            <a:off x="5025502" y="5960830"/>
            <a:ext cx="551011" cy="730256"/>
          </a:xfrm>
          <a:custGeom>
            <a:rect b="b" l="l" r="r" t="t"/>
            <a:pathLst>
              <a:path extrusionOk="0" h="730256" w="551011">
                <a:moveTo>
                  <a:pt x="0" y="0"/>
                </a:moveTo>
                <a:lnTo>
                  <a:pt x="551011" y="0"/>
                </a:lnTo>
                <a:lnTo>
                  <a:pt x="551011" y="730256"/>
                </a:lnTo>
                <a:lnTo>
                  <a:pt x="0" y="730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9"/>
          <p:cNvSpPr txBox="1"/>
          <p:nvPr/>
        </p:nvSpPr>
        <p:spPr>
          <a:xfrm>
            <a:off x="1373183" y="2861492"/>
            <a:ext cx="6475417" cy="1049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35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EXPLORE</a:t>
            </a:r>
            <a:endParaRPr/>
          </a:p>
        </p:txBody>
      </p:sp>
      <p:sp>
        <p:nvSpPr>
          <p:cNvPr id="226" name="Google Shape;226;p9"/>
          <p:cNvSpPr txBox="1"/>
          <p:nvPr/>
        </p:nvSpPr>
        <p:spPr>
          <a:xfrm>
            <a:off x="1373183" y="3853443"/>
            <a:ext cx="6868146" cy="1308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Explore the add, remove, or edit project </a:t>
            </a:r>
            <a:endParaRPr/>
          </a:p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6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 and export data (as needed) for that added layer of security and documentation.</a:t>
            </a:r>
            <a:endParaRPr/>
          </a:p>
        </p:txBody>
      </p:sp>
      <p:grpSp>
        <p:nvGrpSpPr>
          <p:cNvPr id="227" name="Google Shape;227;p9"/>
          <p:cNvGrpSpPr/>
          <p:nvPr/>
        </p:nvGrpSpPr>
        <p:grpSpPr>
          <a:xfrm>
            <a:off x="1373183" y="8312509"/>
            <a:ext cx="5481002" cy="1198455"/>
            <a:chOff x="0" y="-28575"/>
            <a:chExt cx="8125264" cy="1776638"/>
          </a:xfrm>
        </p:grpSpPr>
        <p:sp>
          <p:nvSpPr>
            <p:cNvPr id="228" name="Google Shape;228;p9"/>
            <p:cNvSpPr/>
            <p:nvPr/>
          </p:nvSpPr>
          <p:spPr>
            <a:xfrm>
              <a:off x="0" y="0"/>
              <a:ext cx="8125264" cy="1748063"/>
            </a:xfrm>
            <a:custGeom>
              <a:rect b="b" l="l" r="r" t="t"/>
              <a:pathLst>
                <a:path extrusionOk="0" h="1748063" w="8125264">
                  <a:moveTo>
                    <a:pt x="42375" y="0"/>
                  </a:moveTo>
                  <a:lnTo>
                    <a:pt x="8082889" y="0"/>
                  </a:lnTo>
                  <a:cubicBezTo>
                    <a:pt x="8094128" y="0"/>
                    <a:pt x="8104905" y="4464"/>
                    <a:pt x="8112852" y="12411"/>
                  </a:cubicBezTo>
                  <a:cubicBezTo>
                    <a:pt x="8120799" y="20358"/>
                    <a:pt x="8125264" y="31136"/>
                    <a:pt x="8125264" y="42375"/>
                  </a:cubicBezTo>
                  <a:lnTo>
                    <a:pt x="8125264" y="1705689"/>
                  </a:lnTo>
                  <a:cubicBezTo>
                    <a:pt x="8125264" y="1729092"/>
                    <a:pt x="8106292" y="1748063"/>
                    <a:pt x="8082889" y="1748063"/>
                  </a:cubicBezTo>
                  <a:lnTo>
                    <a:pt x="42375" y="1748063"/>
                  </a:lnTo>
                  <a:cubicBezTo>
                    <a:pt x="18972" y="1748063"/>
                    <a:pt x="0" y="1729092"/>
                    <a:pt x="0" y="1705689"/>
                  </a:cubicBezTo>
                  <a:lnTo>
                    <a:pt x="0" y="42375"/>
                  </a:lnTo>
                  <a:cubicBezTo>
                    <a:pt x="0" y="18972"/>
                    <a:pt x="18972" y="0"/>
                    <a:pt x="42375" y="0"/>
                  </a:cubicBezTo>
                  <a:close/>
                </a:path>
              </a:pathLst>
            </a:custGeom>
            <a:solidFill>
              <a:srgbClr val="FFD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9"/>
            <p:cNvSpPr txBox="1"/>
            <p:nvPr/>
          </p:nvSpPr>
          <p:spPr>
            <a:xfrm>
              <a:off x="0" y="-28575"/>
              <a:ext cx="8125264" cy="1776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Drag and drop a photo or video to create a mockup. Select yours from the uploads tab, drag, and then drop inside the frame!</a:t>
              </a:r>
              <a:endParaRPr/>
            </a:p>
          </p:txBody>
        </p:sp>
      </p:grpSp>
      <p:sp>
        <p:nvSpPr>
          <p:cNvPr id="230" name="Google Shape;230;p9"/>
          <p:cNvSpPr/>
          <p:nvPr/>
        </p:nvSpPr>
        <p:spPr>
          <a:xfrm>
            <a:off x="1373183" y="6024725"/>
            <a:ext cx="666361" cy="666361"/>
          </a:xfrm>
          <a:custGeom>
            <a:rect b="b" l="l" r="r" t="t"/>
            <a:pathLst>
              <a:path extrusionOk="0" h="666361" w="666361">
                <a:moveTo>
                  <a:pt x="0" y="0"/>
                </a:moveTo>
                <a:lnTo>
                  <a:pt x="666361" y="0"/>
                </a:lnTo>
                <a:lnTo>
                  <a:pt x="666361" y="666361"/>
                </a:lnTo>
                <a:lnTo>
                  <a:pt x="0" y="666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