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8" r:id="rId11"/>
    <p:sldId id="269" r:id="rId12"/>
    <p:sldId id="271" r:id="rId13"/>
  </p:sldIdLst>
  <p:sldSz cx="18288000" cy="10287000"/>
  <p:notesSz cx="6858000" cy="9144000"/>
  <p:embeddedFontLst>
    <p:embeddedFont>
      <p:font typeface="Inter" panose="020B0604020202020204" charset="0"/>
      <p:regular r:id="rId14"/>
    </p:embeddedFont>
    <p:embeddedFont>
      <p:font typeface="Inter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6.svg"/><Relationship Id="rId4" Type="http://schemas.openxmlformats.org/officeDocument/2006/relationships/image" Target="../media/image34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19.sv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4526" y="-403862"/>
            <a:ext cx="5135983" cy="11079225"/>
            <a:chOff x="0" y="0"/>
            <a:chExt cx="9553105" cy="20607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53105" cy="20607741"/>
            </a:xfrm>
            <a:custGeom>
              <a:avLst/>
              <a:gdLst/>
              <a:ahLst/>
              <a:cxnLst/>
              <a:rect l="l" t="t" r="r" b="b"/>
              <a:pathLst>
                <a:path w="9553105" h="20607741">
                  <a:moveTo>
                    <a:pt x="0" y="0"/>
                  </a:moveTo>
                  <a:lnTo>
                    <a:pt x="9553105" y="0"/>
                  </a:lnTo>
                  <a:lnTo>
                    <a:pt x="9553105" y="20607741"/>
                  </a:lnTo>
                  <a:lnTo>
                    <a:pt x="0" y="20607741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16230600" cy="8228647"/>
            <a:chOff x="0" y="0"/>
            <a:chExt cx="24117997" cy="122274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7998" cy="12227428"/>
            </a:xfrm>
            <a:custGeom>
              <a:avLst/>
              <a:gdLst/>
              <a:ahLst/>
              <a:cxnLst/>
              <a:rect l="l" t="t" r="r" b="b"/>
              <a:pathLst>
                <a:path w="24117998" h="12227428">
                  <a:moveTo>
                    <a:pt x="0" y="0"/>
                  </a:moveTo>
                  <a:lnTo>
                    <a:pt x="0" y="12227428"/>
                  </a:lnTo>
                  <a:lnTo>
                    <a:pt x="24117998" y="12227428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6468"/>
                  </a:moveTo>
                  <a:lnTo>
                    <a:pt x="59690" y="12166468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6468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113465" y="2057400"/>
            <a:ext cx="6225588" cy="8836418"/>
          </a:xfrm>
          <a:custGeom>
            <a:avLst/>
            <a:gdLst/>
            <a:ahLst/>
            <a:cxnLst/>
            <a:rect l="l" t="t" r="r" b="b"/>
            <a:pathLst>
              <a:path w="6225588" h="8836418">
                <a:moveTo>
                  <a:pt x="0" y="0"/>
                </a:moveTo>
                <a:lnTo>
                  <a:pt x="6225588" y="0"/>
                </a:lnTo>
                <a:lnTo>
                  <a:pt x="6225588" y="8836418"/>
                </a:lnTo>
                <a:lnTo>
                  <a:pt x="0" y="8836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412" t="-11336" r="-549" b="-35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339053" y="8229600"/>
            <a:ext cx="1028791" cy="1028700"/>
            <a:chOff x="0" y="0"/>
            <a:chExt cx="1913890" cy="19137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452508" y="9258300"/>
            <a:ext cx="1886545" cy="1417063"/>
            <a:chOff x="0" y="0"/>
            <a:chExt cx="3509595" cy="26362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09595" cy="2636205"/>
            </a:xfrm>
            <a:custGeom>
              <a:avLst/>
              <a:gdLst/>
              <a:ahLst/>
              <a:cxnLst/>
              <a:rect l="l" t="t" r="r" b="b"/>
              <a:pathLst>
                <a:path w="3509595" h="2636205">
                  <a:moveTo>
                    <a:pt x="0" y="0"/>
                  </a:moveTo>
                  <a:lnTo>
                    <a:pt x="3509595" y="0"/>
                  </a:lnTo>
                  <a:lnTo>
                    <a:pt x="3509595" y="2636205"/>
                  </a:lnTo>
                  <a:lnTo>
                    <a:pt x="0" y="2636205"/>
                  </a:lnTo>
                  <a:close/>
                </a:path>
              </a:pathLst>
            </a:custGeom>
            <a:solidFill>
              <a:srgbClr val="0B48B3">
                <a:alpha val="80000"/>
              </a:srgbClr>
            </a:solidFill>
          </p:spPr>
        </p:sp>
      </p:grpSp>
      <p:sp>
        <p:nvSpPr>
          <p:cNvPr id="11" name="Freeform 11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367844" y="6474488"/>
            <a:ext cx="7208508" cy="75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</a:pPr>
            <a:r>
              <a:rPr lang="en-US" sz="221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Input a summary about the purpose here or the </a:t>
            </a:r>
          </a:p>
          <a:p>
            <a:pPr algn="just">
              <a:lnSpc>
                <a:spcPts val="3099"/>
              </a:lnSpc>
            </a:pPr>
            <a:r>
              <a:rPr lang="en-US" sz="221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message and issue of what you want to tell.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67844" y="3073399"/>
            <a:ext cx="7208508" cy="207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</a:t>
            </a:r>
          </a:p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PITCH DECK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67844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99469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94565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42046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67844" y="7463218"/>
            <a:ext cx="2312018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-32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Explore More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11250" y="5692152"/>
            <a:ext cx="2299443" cy="37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9"/>
              </a:lnSpc>
            </a:pPr>
            <a:r>
              <a:rPr lang="en-US" sz="2213" spc="-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June, 13 2027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67844" y="5692152"/>
            <a:ext cx="2321907" cy="36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9"/>
              </a:lnSpc>
            </a:pPr>
            <a:r>
              <a:rPr lang="en-US" sz="2213" spc="-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Pitch Deck By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67844" y="2019300"/>
            <a:ext cx="3706789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-3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Fauget Capital Technology</a:t>
            </a:r>
          </a:p>
        </p:txBody>
      </p:sp>
      <p:sp>
        <p:nvSpPr>
          <p:cNvPr id="22" name="TextBox 22"/>
          <p:cNvSpPr txBox="1"/>
          <p:nvPr/>
        </p:nvSpPr>
        <p:spPr>
          <a:xfrm rot="5400000">
            <a:off x="16514578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25">
                <a:solidFill>
                  <a:srgbClr val="273165"/>
                </a:solidFill>
                <a:latin typeface="Inter"/>
                <a:ea typeface="Inter"/>
                <a:cs typeface="Inter"/>
                <a:sym typeface="Inter"/>
              </a:rPr>
              <a:t>Elevator Pitch Deck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45" y="3498171"/>
            <a:ext cx="8616497" cy="544945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22589" y="6416518"/>
            <a:ext cx="2614302" cy="1784652"/>
            <a:chOff x="0" y="0"/>
            <a:chExt cx="4310681" cy="29426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10681" cy="2942685"/>
            </a:xfrm>
            <a:custGeom>
              <a:avLst/>
              <a:gdLst/>
              <a:ahLst/>
              <a:cxnLst/>
              <a:rect l="l" t="t" r="r" b="b"/>
              <a:pathLst>
                <a:path w="4310681" h="2942685">
                  <a:moveTo>
                    <a:pt x="0" y="0"/>
                  </a:moveTo>
                  <a:lnTo>
                    <a:pt x="4310681" y="0"/>
                  </a:lnTo>
                  <a:lnTo>
                    <a:pt x="4310681" y="2942685"/>
                  </a:lnTo>
                  <a:lnTo>
                    <a:pt x="0" y="2942685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182232" y="6416518"/>
            <a:ext cx="2614302" cy="1784652"/>
            <a:chOff x="0" y="0"/>
            <a:chExt cx="20881972" cy="142550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881972" cy="14255073"/>
            </a:xfrm>
            <a:custGeom>
              <a:avLst/>
              <a:gdLst/>
              <a:ahLst/>
              <a:cxnLst/>
              <a:rect l="l" t="t" r="r" b="b"/>
              <a:pathLst>
                <a:path w="20881972" h="14255073">
                  <a:moveTo>
                    <a:pt x="0" y="0"/>
                  </a:moveTo>
                  <a:lnTo>
                    <a:pt x="0" y="14255073"/>
                  </a:lnTo>
                  <a:lnTo>
                    <a:pt x="20881972" y="14255073"/>
                  </a:lnTo>
                  <a:lnTo>
                    <a:pt x="20881972" y="0"/>
                  </a:lnTo>
                  <a:lnTo>
                    <a:pt x="0" y="0"/>
                  </a:lnTo>
                  <a:close/>
                  <a:moveTo>
                    <a:pt x="20821013" y="14194112"/>
                  </a:moveTo>
                  <a:lnTo>
                    <a:pt x="59690" y="14194112"/>
                  </a:lnTo>
                  <a:lnTo>
                    <a:pt x="59690" y="59690"/>
                  </a:lnTo>
                  <a:lnTo>
                    <a:pt x="20821013" y="59690"/>
                  </a:lnTo>
                  <a:lnTo>
                    <a:pt x="20821013" y="14194112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022589" y="1890712"/>
            <a:ext cx="11278595" cy="136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COMPANY TRACTION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9790" y="3832382"/>
            <a:ext cx="6542043" cy="18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Traction is a period where the company is feeling the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momentum during its development period. If traction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momentum is not harnessed, the sales figures can decline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then the customer base can shrink. In general, companies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will judge success by the amount of revenue and new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customers they receive.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1284" y="7284845"/>
            <a:ext cx="1720068" cy="62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+75%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01284" y="6577430"/>
            <a:ext cx="1720068" cy="62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Artificial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Intelligence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64658" y="7284845"/>
            <a:ext cx="1720068" cy="62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+85%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64658" y="6577430"/>
            <a:ext cx="1720068" cy="62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Internet of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Things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8395" y="7086828"/>
            <a:ext cx="3275940" cy="1106146"/>
            <a:chOff x="0" y="0"/>
            <a:chExt cx="10066576" cy="33990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66575" cy="3399056"/>
            </a:xfrm>
            <a:custGeom>
              <a:avLst/>
              <a:gdLst/>
              <a:ahLst/>
              <a:cxnLst/>
              <a:rect l="l" t="t" r="r" b="b"/>
              <a:pathLst>
                <a:path w="10066575" h="3399056">
                  <a:moveTo>
                    <a:pt x="0" y="0"/>
                  </a:moveTo>
                  <a:lnTo>
                    <a:pt x="10066575" y="0"/>
                  </a:lnTo>
                  <a:lnTo>
                    <a:pt x="10066575" y="3399056"/>
                  </a:lnTo>
                  <a:lnTo>
                    <a:pt x="0" y="3399056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056185" y="3957593"/>
            <a:ext cx="6573419" cy="3119403"/>
            <a:chOff x="0" y="0"/>
            <a:chExt cx="8764559" cy="415920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t="8105" b="20667"/>
            <a:stretch>
              <a:fillRect/>
            </a:stretch>
          </p:blipFill>
          <p:spPr>
            <a:xfrm>
              <a:off x="0" y="0"/>
              <a:ext cx="8764559" cy="4159204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338495" y="7086106"/>
            <a:ext cx="3291110" cy="1106869"/>
            <a:chOff x="0" y="0"/>
            <a:chExt cx="10066576" cy="33855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66575" cy="3385598"/>
            </a:xfrm>
            <a:custGeom>
              <a:avLst/>
              <a:gdLst/>
              <a:ahLst/>
              <a:cxnLst/>
              <a:rect l="l" t="t" r="r" b="b"/>
              <a:pathLst>
                <a:path w="10066575" h="3385598">
                  <a:moveTo>
                    <a:pt x="0" y="0"/>
                  </a:moveTo>
                  <a:lnTo>
                    <a:pt x="10066575" y="0"/>
                  </a:lnTo>
                  <a:lnTo>
                    <a:pt x="10066575" y="3385598"/>
                  </a:lnTo>
                  <a:lnTo>
                    <a:pt x="0" y="3385598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658395" y="3957593"/>
            <a:ext cx="6572114" cy="3128513"/>
            <a:chOff x="0" y="0"/>
            <a:chExt cx="25885000" cy="123219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885000" cy="12321994"/>
            </a:xfrm>
            <a:custGeom>
              <a:avLst/>
              <a:gdLst/>
              <a:ahLst/>
              <a:cxnLst/>
              <a:rect l="l" t="t" r="r" b="b"/>
              <a:pathLst>
                <a:path w="25885000" h="12321994">
                  <a:moveTo>
                    <a:pt x="0" y="0"/>
                  </a:moveTo>
                  <a:lnTo>
                    <a:pt x="0" y="12321994"/>
                  </a:lnTo>
                  <a:lnTo>
                    <a:pt x="25885000" y="12321994"/>
                  </a:lnTo>
                  <a:lnTo>
                    <a:pt x="25885000" y="0"/>
                  </a:lnTo>
                  <a:lnTo>
                    <a:pt x="0" y="0"/>
                  </a:lnTo>
                  <a:close/>
                  <a:moveTo>
                    <a:pt x="25824041" y="12261034"/>
                  </a:moveTo>
                  <a:lnTo>
                    <a:pt x="59690" y="12261034"/>
                  </a:lnTo>
                  <a:lnTo>
                    <a:pt x="59690" y="59690"/>
                  </a:lnTo>
                  <a:lnTo>
                    <a:pt x="25824041" y="59690"/>
                  </a:lnTo>
                  <a:lnTo>
                    <a:pt x="25824041" y="12261034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039790" y="7076996"/>
            <a:ext cx="3298705" cy="1115978"/>
            <a:chOff x="0" y="0"/>
            <a:chExt cx="22044467" cy="74578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044467" cy="7457821"/>
            </a:xfrm>
            <a:custGeom>
              <a:avLst/>
              <a:gdLst/>
              <a:ahLst/>
              <a:cxnLst/>
              <a:rect l="l" t="t" r="r" b="b"/>
              <a:pathLst>
                <a:path w="22044467" h="7457821">
                  <a:moveTo>
                    <a:pt x="0" y="0"/>
                  </a:moveTo>
                  <a:lnTo>
                    <a:pt x="0" y="7457821"/>
                  </a:lnTo>
                  <a:lnTo>
                    <a:pt x="22044467" y="7457821"/>
                  </a:lnTo>
                  <a:lnTo>
                    <a:pt x="22044467" y="0"/>
                  </a:lnTo>
                  <a:lnTo>
                    <a:pt x="0" y="0"/>
                  </a:lnTo>
                  <a:close/>
                  <a:moveTo>
                    <a:pt x="21983508" y="7396860"/>
                  </a:moveTo>
                  <a:lnTo>
                    <a:pt x="59690" y="7396860"/>
                  </a:lnTo>
                  <a:lnTo>
                    <a:pt x="59690" y="59690"/>
                  </a:lnTo>
                  <a:lnTo>
                    <a:pt x="21983508" y="59690"/>
                  </a:lnTo>
                  <a:lnTo>
                    <a:pt x="21983508" y="7396860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39790" y="1905000"/>
            <a:ext cx="14413554" cy="278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THE TRACTION SWEET SPOT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954570" y="7086828"/>
            <a:ext cx="3275940" cy="1106146"/>
            <a:chOff x="0" y="0"/>
            <a:chExt cx="10066576" cy="33990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66575" cy="3399056"/>
            </a:xfrm>
            <a:custGeom>
              <a:avLst/>
              <a:gdLst/>
              <a:ahLst/>
              <a:cxnLst/>
              <a:rect l="l" t="t" r="r" b="b"/>
              <a:pathLst>
                <a:path w="10066575" h="3399056">
                  <a:moveTo>
                    <a:pt x="0" y="0"/>
                  </a:moveTo>
                  <a:lnTo>
                    <a:pt x="10066575" y="0"/>
                  </a:lnTo>
                  <a:lnTo>
                    <a:pt x="10066575" y="3399056"/>
                  </a:lnTo>
                  <a:lnTo>
                    <a:pt x="0" y="3399056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310891" y="7203629"/>
            <a:ext cx="1572414" cy="53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42%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10891" y="7703308"/>
            <a:ext cx="927264" cy="3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LTV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75358" y="4407319"/>
            <a:ext cx="3539268" cy="53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Retention Rate: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75358" y="5800790"/>
            <a:ext cx="3911905" cy="85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121.897.190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87262" y="6048790"/>
            <a:ext cx="1616714" cy="40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Million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10891" y="5300157"/>
            <a:ext cx="2779711" cy="40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Annual Revenue: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23631" y="7203629"/>
            <a:ext cx="1223063" cy="53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7:1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23631" y="7703308"/>
            <a:ext cx="927264" cy="3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CAC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659400" y="7203629"/>
            <a:ext cx="1777178" cy="53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E7450"/>
                </a:solidFill>
                <a:latin typeface="Inter"/>
                <a:ea typeface="Inter"/>
                <a:cs typeface="Inter"/>
                <a:sym typeface="Inter"/>
              </a:rPr>
              <a:t>28%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59400" y="7703308"/>
            <a:ext cx="1352154" cy="3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E7450"/>
                </a:solidFill>
                <a:latin typeface="Inter"/>
                <a:ea typeface="Inter"/>
                <a:cs typeface="Inter"/>
                <a:sym typeface="Inter"/>
              </a:rPr>
              <a:t>MOM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52890" y="7203629"/>
            <a:ext cx="1454887" cy="53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16%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52890" y="7703308"/>
            <a:ext cx="2272985" cy="3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Gross Margin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028700" y="3957593"/>
            <a:ext cx="1028791" cy="1028700"/>
            <a:chOff x="0" y="0"/>
            <a:chExt cx="1913890" cy="191372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36" name="TextBox 36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7689" y="7200900"/>
            <a:ext cx="20707625" cy="3884340"/>
            <a:chOff x="0" y="0"/>
            <a:chExt cx="38516897" cy="7225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16895" cy="7225006"/>
            </a:xfrm>
            <a:custGeom>
              <a:avLst/>
              <a:gdLst/>
              <a:ahLst/>
              <a:cxnLst/>
              <a:rect l="l" t="t" r="r" b="b"/>
              <a:pathLst>
                <a:path w="38516895" h="7225006">
                  <a:moveTo>
                    <a:pt x="0" y="0"/>
                  </a:moveTo>
                  <a:lnTo>
                    <a:pt x="38516895" y="0"/>
                  </a:lnTo>
                  <a:lnTo>
                    <a:pt x="38516895" y="7225006"/>
                  </a:lnTo>
                  <a:lnTo>
                    <a:pt x="0" y="7225006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243480" y="9258300"/>
            <a:ext cx="1028791" cy="1574837"/>
            <a:chOff x="0" y="0"/>
            <a:chExt cx="1913890" cy="2929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2929716"/>
            </a:xfrm>
            <a:custGeom>
              <a:avLst/>
              <a:gdLst/>
              <a:ahLst/>
              <a:cxnLst/>
              <a:rect l="l" t="t" r="r" b="b"/>
              <a:pathLst>
                <a:path w="1913890" h="2929716">
                  <a:moveTo>
                    <a:pt x="0" y="0"/>
                  </a:moveTo>
                  <a:lnTo>
                    <a:pt x="1913890" y="0"/>
                  </a:lnTo>
                  <a:lnTo>
                    <a:pt x="1913890" y="2929716"/>
                  </a:lnTo>
                  <a:lnTo>
                    <a:pt x="0" y="2929716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115209" y="4523282"/>
            <a:ext cx="9144091" cy="2677618"/>
          </a:xfrm>
          <a:custGeom>
            <a:avLst/>
            <a:gdLst/>
            <a:ahLst/>
            <a:cxnLst/>
            <a:rect l="l" t="t" r="r" b="b"/>
            <a:pathLst>
              <a:path w="9144091" h="2677618">
                <a:moveTo>
                  <a:pt x="0" y="0"/>
                </a:moveTo>
                <a:lnTo>
                  <a:pt x="9144091" y="0"/>
                </a:lnTo>
                <a:lnTo>
                  <a:pt x="9144091" y="2677618"/>
                </a:lnTo>
                <a:lnTo>
                  <a:pt x="0" y="2677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806" t="-693262" r="-20691" b="-11145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4523282"/>
            <a:ext cx="7086509" cy="2677618"/>
            <a:chOff x="0" y="0"/>
            <a:chExt cx="6957304" cy="26287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57304" cy="2628798"/>
            </a:xfrm>
            <a:custGeom>
              <a:avLst/>
              <a:gdLst/>
              <a:ahLst/>
              <a:cxnLst/>
              <a:rect l="l" t="t" r="r" b="b"/>
              <a:pathLst>
                <a:path w="6957304" h="2628798">
                  <a:moveTo>
                    <a:pt x="0" y="0"/>
                  </a:moveTo>
                  <a:lnTo>
                    <a:pt x="6957304" y="0"/>
                  </a:lnTo>
                  <a:lnTo>
                    <a:pt x="6957304" y="2628798"/>
                  </a:lnTo>
                  <a:lnTo>
                    <a:pt x="0" y="2628798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144000" y="7968601"/>
            <a:ext cx="165704" cy="236721"/>
          </a:xfrm>
          <a:custGeom>
            <a:avLst/>
            <a:gdLst/>
            <a:ahLst/>
            <a:cxnLst/>
            <a:rect l="l" t="t" r="r" b="b"/>
            <a:pathLst>
              <a:path w="165704" h="236721">
                <a:moveTo>
                  <a:pt x="0" y="0"/>
                </a:moveTo>
                <a:lnTo>
                  <a:pt x="165704" y="0"/>
                </a:lnTo>
                <a:lnTo>
                  <a:pt x="165704" y="236721"/>
                </a:lnTo>
                <a:lnTo>
                  <a:pt x="0" y="236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72454" y="7959541"/>
            <a:ext cx="236721" cy="236721"/>
          </a:xfrm>
          <a:custGeom>
            <a:avLst/>
            <a:gdLst/>
            <a:ahLst/>
            <a:cxnLst/>
            <a:rect l="l" t="t" r="r" b="b"/>
            <a:pathLst>
              <a:path w="236721" h="236721">
                <a:moveTo>
                  <a:pt x="0" y="0"/>
                </a:moveTo>
                <a:lnTo>
                  <a:pt x="236721" y="0"/>
                </a:lnTo>
                <a:lnTo>
                  <a:pt x="236721" y="236720"/>
                </a:lnTo>
                <a:lnTo>
                  <a:pt x="0" y="23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39790" y="7935478"/>
            <a:ext cx="236721" cy="236721"/>
          </a:xfrm>
          <a:custGeom>
            <a:avLst/>
            <a:gdLst/>
            <a:ahLst/>
            <a:cxnLst/>
            <a:rect l="l" t="t" r="r" b="b"/>
            <a:pathLst>
              <a:path w="236721" h="236721">
                <a:moveTo>
                  <a:pt x="0" y="0"/>
                </a:moveTo>
                <a:lnTo>
                  <a:pt x="236721" y="0"/>
                </a:lnTo>
                <a:lnTo>
                  <a:pt x="236721" y="236720"/>
                </a:lnTo>
                <a:lnTo>
                  <a:pt x="0" y="236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504998" y="7813208"/>
            <a:ext cx="1902239" cy="48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Address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8404958"/>
            <a:ext cx="4373670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123 Anywhere St., Any City, ST 12345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33452" y="7813208"/>
            <a:ext cx="1902239" cy="48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Telephone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72454" y="8404958"/>
            <a:ext cx="2263237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+123-456-7890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00788" y="7784615"/>
            <a:ext cx="1825838" cy="48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39790" y="8399559"/>
            <a:ext cx="2995467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www.reallygreatsite.com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9790" y="5668578"/>
            <a:ext cx="6209312" cy="1249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Write down your hopes for the future of your company.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Don't forget to thank the company for the opportunity and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convince related parties to support your company.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39790" y="5072624"/>
            <a:ext cx="3826692" cy="3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Because, we're here to help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57491" y="1822688"/>
            <a:ext cx="8647712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0"/>
              </a:lnSpc>
            </a:pPr>
            <a:r>
              <a:rPr lang="en-US" sz="11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THANK YOU</a:t>
            </a:r>
          </a:p>
        </p:txBody>
      </p:sp>
      <p:sp>
        <p:nvSpPr>
          <p:cNvPr id="23" name="TextBox 23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28" name="Freeform 28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7259209" y="9258300"/>
            <a:ext cx="1509391" cy="1574837"/>
            <a:chOff x="0" y="0"/>
            <a:chExt cx="2807965" cy="292971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07965" cy="2929716"/>
            </a:xfrm>
            <a:custGeom>
              <a:avLst/>
              <a:gdLst/>
              <a:ahLst/>
              <a:cxnLst/>
              <a:rect l="l" t="t" r="r" b="b"/>
              <a:pathLst>
                <a:path w="2807965" h="2929716">
                  <a:moveTo>
                    <a:pt x="0" y="0"/>
                  </a:moveTo>
                  <a:lnTo>
                    <a:pt x="2807965" y="0"/>
                  </a:lnTo>
                  <a:lnTo>
                    <a:pt x="2807965" y="2929716"/>
                  </a:lnTo>
                  <a:lnTo>
                    <a:pt x="0" y="2929716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581" y="1028700"/>
            <a:ext cx="15201719" cy="4114800"/>
          </a:xfrm>
          <a:custGeom>
            <a:avLst/>
            <a:gdLst/>
            <a:ahLst/>
            <a:cxnLst/>
            <a:rect l="l" t="t" r="r" b="b"/>
            <a:pathLst>
              <a:path w="15201719" h="4114800">
                <a:moveTo>
                  <a:pt x="0" y="0"/>
                </a:moveTo>
                <a:lnTo>
                  <a:pt x="15201719" y="0"/>
                </a:lnTo>
                <a:lnTo>
                  <a:pt x="152017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67" t="-56412" b="-1068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716023" y="4114800"/>
            <a:ext cx="1028791" cy="1028700"/>
            <a:chOff x="0" y="0"/>
            <a:chExt cx="1913890" cy="19137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BCE1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144000" y="4114800"/>
            <a:ext cx="7086419" cy="6762028"/>
            <a:chOff x="0" y="0"/>
            <a:chExt cx="13180983" cy="125776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80983" cy="12577605"/>
            </a:xfrm>
            <a:custGeom>
              <a:avLst/>
              <a:gdLst/>
              <a:ahLst/>
              <a:cxnLst/>
              <a:rect l="l" t="t" r="r" b="b"/>
              <a:pathLst>
                <a:path w="13180983" h="12577605">
                  <a:moveTo>
                    <a:pt x="0" y="0"/>
                  </a:moveTo>
                  <a:lnTo>
                    <a:pt x="13180983" y="0"/>
                  </a:lnTo>
                  <a:lnTo>
                    <a:pt x="13180983" y="12577605"/>
                  </a:lnTo>
                  <a:lnTo>
                    <a:pt x="0" y="12577605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216805" y="6603136"/>
            <a:ext cx="6574496" cy="156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 the presentation session, introduction can be filled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with information that is arranged systematically and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effectively with respect to an interesting topic to be used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as material for discussion at the opening of the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presentation session.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39790" y="6021730"/>
            <a:ext cx="7618651" cy="214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03"/>
              </a:lnSpc>
            </a:pPr>
            <a:r>
              <a:rPr lang="en-US" sz="8303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ABOUT OUR</a:t>
            </a:r>
          </a:p>
          <a:p>
            <a:pPr algn="l">
              <a:lnSpc>
                <a:spcPts val="8303"/>
              </a:lnSpc>
            </a:pPr>
            <a:r>
              <a:rPr lang="en-US" sz="8303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COMPANY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6805" y="5874860"/>
            <a:ext cx="5510795" cy="40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Brief Story About The Company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115209" y="5143500"/>
            <a:ext cx="1028791" cy="1028700"/>
            <a:chOff x="0" y="0"/>
            <a:chExt cx="1913890" cy="19137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086509" y="4114800"/>
            <a:ext cx="2057491" cy="1028592"/>
            <a:chOff x="0" y="0"/>
            <a:chExt cx="3827611" cy="19135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27611" cy="1913520"/>
            </a:xfrm>
            <a:custGeom>
              <a:avLst/>
              <a:gdLst/>
              <a:ahLst/>
              <a:cxnLst/>
              <a:rect l="l" t="t" r="r" b="b"/>
              <a:pathLst>
                <a:path w="3827611" h="1913520">
                  <a:moveTo>
                    <a:pt x="0" y="0"/>
                  </a:moveTo>
                  <a:lnTo>
                    <a:pt x="3827611" y="0"/>
                  </a:lnTo>
                  <a:lnTo>
                    <a:pt x="3827611" y="1913520"/>
                  </a:lnTo>
                  <a:lnTo>
                    <a:pt x="0" y="1913520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5400000">
            <a:off x="16514578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25">
                <a:solidFill>
                  <a:srgbClr val="273165"/>
                </a:solidFill>
                <a:latin typeface="Inter"/>
                <a:ea typeface="Inter"/>
                <a:cs typeface="Inter"/>
                <a:sym typeface="Inter"/>
              </a:rPr>
              <a:t>Elevator Pitch Deck</a:t>
            </a:r>
          </a:p>
        </p:txBody>
      </p:sp>
      <p:sp>
        <p:nvSpPr>
          <p:cNvPr id="21" name="Freeform 21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5209" y="9258300"/>
            <a:ext cx="1028791" cy="1662219"/>
            <a:chOff x="0" y="0"/>
            <a:chExt cx="1913890" cy="3092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092275"/>
            </a:xfrm>
            <a:custGeom>
              <a:avLst/>
              <a:gdLst/>
              <a:ahLst/>
              <a:cxnLst/>
              <a:rect l="l" t="t" r="r" b="b"/>
              <a:pathLst>
                <a:path w="1913890" h="3092275">
                  <a:moveTo>
                    <a:pt x="0" y="0"/>
                  </a:moveTo>
                  <a:lnTo>
                    <a:pt x="1913890" y="0"/>
                  </a:lnTo>
                  <a:lnTo>
                    <a:pt x="1913890" y="3092275"/>
                  </a:lnTo>
                  <a:lnTo>
                    <a:pt x="0" y="3092275"/>
                  </a:lnTo>
                  <a:close/>
                </a:path>
              </a:pathLst>
            </a:custGeom>
            <a:solidFill>
              <a:srgbClr val="BCE1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144000" y="1028700"/>
            <a:ext cx="8115300" cy="8229600"/>
          </a:xfrm>
          <a:custGeom>
            <a:avLst/>
            <a:gdLst/>
            <a:ahLst/>
            <a:cxnLst/>
            <a:rect l="l" t="t" r="r" b="b"/>
            <a:pathLst>
              <a:path w="8115300" h="8229600">
                <a:moveTo>
                  <a:pt x="0" y="0"/>
                </a:moveTo>
                <a:lnTo>
                  <a:pt x="8115300" y="0"/>
                </a:lnTo>
                <a:lnTo>
                  <a:pt x="81153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77" r="-332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37318" y="2459398"/>
            <a:ext cx="6856976" cy="207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 spc="1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PROBLEMS</a:t>
            </a:r>
          </a:p>
          <a:p>
            <a:pPr algn="l">
              <a:lnSpc>
                <a:spcPts val="8000"/>
              </a:lnSpc>
            </a:pPr>
            <a:r>
              <a:rPr lang="en-US" sz="8000" b="1" spc="1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NOWADAYS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7908" y="5582018"/>
            <a:ext cx="7086092" cy="156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main problem needs to be discussed further and in detail </a:t>
            </a:r>
          </a:p>
          <a:p>
            <a:pPr algn="l">
              <a:lnSpc>
                <a:spcPts val="2520"/>
              </a:lnSpc>
            </a:pPr>
            <a:r>
              <a:rPr lang="en-US" sz="18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because this session is one of the main foundation to be initial</a:t>
            </a:r>
          </a:p>
          <a:p>
            <a:pPr algn="l">
              <a:lnSpc>
                <a:spcPts val="2520"/>
              </a:lnSpc>
            </a:pPr>
            <a:r>
              <a:rPr lang="en-US" sz="18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development of a your product or service and decision making </a:t>
            </a:r>
          </a:p>
          <a:p>
            <a:pPr algn="l">
              <a:lnSpc>
                <a:spcPts val="2520"/>
              </a:lnSpc>
            </a:pPr>
            <a:r>
              <a:rPr lang="en-US" sz="18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 the future. Without a well-defined problem, it will have </a:t>
            </a:r>
          </a:p>
          <a:p>
            <a:pPr algn="l">
              <a:lnSpc>
                <a:spcPts val="2520"/>
              </a:lnSpc>
            </a:pPr>
            <a:r>
              <a:rPr lang="en-US" sz="18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an big impact on a job that is unmanaged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82166" y="7773107"/>
            <a:ext cx="2887711" cy="70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Society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Climate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3701" y="7781600"/>
            <a:ext cx="3380583" cy="70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Pandemic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spc="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Ecosystem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39790" y="397540"/>
            <a:ext cx="1239220" cy="23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400" b="1" spc="1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71415" y="397540"/>
            <a:ext cx="1332793" cy="23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400" spc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66512" y="397540"/>
            <a:ext cx="1437561" cy="23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400" spc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13992" y="397540"/>
            <a:ext cx="1341599" cy="23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400" spc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144000" y="8229600"/>
            <a:ext cx="2057581" cy="1028700"/>
            <a:chOff x="0" y="0"/>
            <a:chExt cx="3827780" cy="19137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27780" cy="1913721"/>
            </a:xfrm>
            <a:custGeom>
              <a:avLst/>
              <a:gdLst/>
              <a:ahLst/>
              <a:cxnLst/>
              <a:rect l="l" t="t" r="r" b="b"/>
              <a:pathLst>
                <a:path w="3827780" h="1913721">
                  <a:moveTo>
                    <a:pt x="0" y="0"/>
                  </a:moveTo>
                  <a:lnTo>
                    <a:pt x="3827780" y="0"/>
                  </a:lnTo>
                  <a:lnTo>
                    <a:pt x="382778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172791" y="-480600"/>
            <a:ext cx="1028791" cy="1509300"/>
            <a:chOff x="0" y="0"/>
            <a:chExt cx="1913890" cy="28077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2807797"/>
            </a:xfrm>
            <a:custGeom>
              <a:avLst/>
              <a:gdLst/>
              <a:ahLst/>
              <a:cxnLst/>
              <a:rect l="l" t="t" r="r" b="b"/>
              <a:pathLst>
                <a:path w="1913890" h="2807797">
                  <a:moveTo>
                    <a:pt x="0" y="0"/>
                  </a:moveTo>
                  <a:lnTo>
                    <a:pt x="1913890" y="0"/>
                  </a:lnTo>
                  <a:lnTo>
                    <a:pt x="1913890" y="2807797"/>
                  </a:lnTo>
                  <a:lnTo>
                    <a:pt x="0" y="2807797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19" name="TextBox 19"/>
          <p:cNvSpPr txBox="1"/>
          <p:nvPr/>
        </p:nvSpPr>
        <p:spPr>
          <a:xfrm rot="5400000">
            <a:off x="16510112" y="5028248"/>
            <a:ext cx="2546036" cy="23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0"/>
              </a:lnSpc>
            </a:pPr>
            <a:r>
              <a:rPr lang="en-US" sz="1400" spc="1">
                <a:solidFill>
                  <a:srgbClr val="273165"/>
                </a:solidFill>
                <a:latin typeface="Inter"/>
                <a:ea typeface="Inter"/>
                <a:cs typeface="Inter"/>
                <a:sym typeface="Inter"/>
              </a:rPr>
              <a:t>Elevator Pitch Deck</a:t>
            </a:r>
          </a:p>
        </p:txBody>
      </p:sp>
      <p:sp>
        <p:nvSpPr>
          <p:cNvPr id="20" name="Freeform 20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4526" y="-458755"/>
            <a:ext cx="16685141" cy="4929968"/>
            <a:chOff x="0" y="0"/>
            <a:chExt cx="31034938" cy="9169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34937" cy="9169911"/>
            </a:xfrm>
            <a:custGeom>
              <a:avLst/>
              <a:gdLst/>
              <a:ahLst/>
              <a:cxnLst/>
              <a:rect l="l" t="t" r="r" b="b"/>
              <a:pathLst>
                <a:path w="31034937" h="9169911">
                  <a:moveTo>
                    <a:pt x="0" y="0"/>
                  </a:moveTo>
                  <a:lnTo>
                    <a:pt x="31034937" y="0"/>
                  </a:lnTo>
                  <a:lnTo>
                    <a:pt x="31034937" y="9169911"/>
                  </a:lnTo>
                  <a:lnTo>
                    <a:pt x="0" y="9169911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6" name="AutoShape 6"/>
          <p:cNvSpPr/>
          <p:nvPr/>
        </p:nvSpPr>
        <p:spPr>
          <a:xfrm rot="3460">
            <a:off x="2037553" y="6929007"/>
            <a:ext cx="14193050" cy="0"/>
          </a:xfrm>
          <a:prstGeom prst="line">
            <a:avLst/>
          </a:prstGeom>
          <a:ln w="28575" cap="flat">
            <a:solidFill>
              <a:srgbClr val="BCE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37318" y="5731713"/>
            <a:ext cx="3603588" cy="82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Market Driven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Basic Implementation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7318" y="7258386"/>
            <a:ext cx="3947975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Uphold the spirit of innovation and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creativity in shaping a solution that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can be accepted by the wider users.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70797" y="5731713"/>
            <a:ext cx="3803911" cy="82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Decision Making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Based on Big Data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70797" y="7258386"/>
            <a:ext cx="4189974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Give an explanation that the solutions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offered are based on data and analysis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that are very focus on the problem.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79996" y="5731713"/>
            <a:ext cx="3644299" cy="82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Decrease Industry GAP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With Design Thinking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79996" y="7258386"/>
            <a:ext cx="3644299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solutions offered need to be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based on sound market decisions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 that they can have an impact.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37318" y="1865539"/>
            <a:ext cx="12420893" cy="2070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WE ARE HERE TO BRING</a:t>
            </a:r>
          </a:p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YOU THE SOLUTIONS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19" name="TextBox 19"/>
          <p:cNvSpPr txBox="1"/>
          <p:nvPr/>
        </p:nvSpPr>
        <p:spPr>
          <a:xfrm rot="5400000">
            <a:off x="16514578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-25">
                <a:solidFill>
                  <a:srgbClr val="273165"/>
                </a:solidFill>
                <a:latin typeface="Inter"/>
                <a:ea typeface="Inter"/>
                <a:cs typeface="Inter"/>
                <a:sym typeface="Inter"/>
              </a:rPr>
              <a:t>Elevator Pitch Deck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230509" y="1713139"/>
            <a:ext cx="1028791" cy="1729374"/>
            <a:chOff x="0" y="0"/>
            <a:chExt cx="1913890" cy="32172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3217206"/>
            </a:xfrm>
            <a:custGeom>
              <a:avLst/>
              <a:gdLst/>
              <a:ahLst/>
              <a:cxnLst/>
              <a:rect l="l" t="t" r="r" b="b"/>
              <a:pathLst>
                <a:path w="1913890" h="3217206">
                  <a:moveTo>
                    <a:pt x="0" y="0"/>
                  </a:moveTo>
                  <a:lnTo>
                    <a:pt x="1913890" y="0"/>
                  </a:lnTo>
                  <a:lnTo>
                    <a:pt x="1913890" y="3217206"/>
                  </a:lnTo>
                  <a:lnTo>
                    <a:pt x="0" y="3217206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230509" y="3442513"/>
            <a:ext cx="1028791" cy="1028700"/>
            <a:chOff x="0" y="0"/>
            <a:chExt cx="1913890" cy="191372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4526" y="8229600"/>
            <a:ext cx="19348031" cy="2445763"/>
            <a:chOff x="0" y="0"/>
            <a:chExt cx="35988005" cy="4549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88005" cy="4549204"/>
            </a:xfrm>
            <a:custGeom>
              <a:avLst/>
              <a:gdLst/>
              <a:ahLst/>
              <a:cxnLst/>
              <a:rect l="l" t="t" r="r" b="b"/>
              <a:pathLst>
                <a:path w="35988005" h="4549204">
                  <a:moveTo>
                    <a:pt x="0" y="0"/>
                  </a:moveTo>
                  <a:lnTo>
                    <a:pt x="35988005" y="0"/>
                  </a:lnTo>
                  <a:lnTo>
                    <a:pt x="35988005" y="4549204"/>
                  </a:lnTo>
                  <a:lnTo>
                    <a:pt x="0" y="4549204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2057400" y="5955195"/>
            <a:ext cx="6572332" cy="5077411"/>
          </a:xfrm>
          <a:custGeom>
            <a:avLst/>
            <a:gdLst/>
            <a:ahLst/>
            <a:cxnLst/>
            <a:rect l="l" t="t" r="r" b="b"/>
            <a:pathLst>
              <a:path w="6572332" h="5077411">
                <a:moveTo>
                  <a:pt x="0" y="0"/>
                </a:moveTo>
                <a:lnTo>
                  <a:pt x="6572332" y="0"/>
                </a:lnTo>
                <a:lnTo>
                  <a:pt x="6572332" y="5077411"/>
                </a:lnTo>
                <a:lnTo>
                  <a:pt x="0" y="507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85" r="-808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37318" y="3870482"/>
            <a:ext cx="6592414" cy="2084713"/>
            <a:chOff x="0" y="0"/>
            <a:chExt cx="14340943" cy="45350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40943" cy="4535024"/>
            </a:xfrm>
            <a:custGeom>
              <a:avLst/>
              <a:gdLst/>
              <a:ahLst/>
              <a:cxnLst/>
              <a:rect l="l" t="t" r="r" b="b"/>
              <a:pathLst>
                <a:path w="14340943" h="4535024">
                  <a:moveTo>
                    <a:pt x="0" y="0"/>
                  </a:moveTo>
                  <a:lnTo>
                    <a:pt x="0" y="4535024"/>
                  </a:lnTo>
                  <a:lnTo>
                    <a:pt x="14340943" y="4535024"/>
                  </a:lnTo>
                  <a:lnTo>
                    <a:pt x="14340943" y="0"/>
                  </a:lnTo>
                  <a:lnTo>
                    <a:pt x="0" y="0"/>
                  </a:lnTo>
                  <a:close/>
                  <a:moveTo>
                    <a:pt x="14279983" y="4474064"/>
                  </a:moveTo>
                  <a:lnTo>
                    <a:pt x="59690" y="4474064"/>
                  </a:lnTo>
                  <a:lnTo>
                    <a:pt x="59690" y="59690"/>
                  </a:lnTo>
                  <a:lnTo>
                    <a:pt x="14279983" y="59690"/>
                  </a:lnTo>
                  <a:lnTo>
                    <a:pt x="14279983" y="4474064"/>
                  </a:lnTo>
                  <a:close/>
                </a:path>
              </a:pathLst>
            </a:custGeom>
            <a:solidFill>
              <a:srgbClr val="BBAFB0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658522" y="3872603"/>
            <a:ext cx="6592414" cy="2082592"/>
            <a:chOff x="0" y="0"/>
            <a:chExt cx="14340943" cy="453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340943" cy="4530410"/>
            </a:xfrm>
            <a:custGeom>
              <a:avLst/>
              <a:gdLst/>
              <a:ahLst/>
              <a:cxnLst/>
              <a:rect l="l" t="t" r="r" b="b"/>
              <a:pathLst>
                <a:path w="14340943" h="4530410">
                  <a:moveTo>
                    <a:pt x="0" y="0"/>
                  </a:moveTo>
                  <a:lnTo>
                    <a:pt x="0" y="4530410"/>
                  </a:lnTo>
                  <a:lnTo>
                    <a:pt x="14340943" y="4530410"/>
                  </a:lnTo>
                  <a:lnTo>
                    <a:pt x="14340943" y="0"/>
                  </a:lnTo>
                  <a:lnTo>
                    <a:pt x="0" y="0"/>
                  </a:lnTo>
                  <a:close/>
                  <a:moveTo>
                    <a:pt x="14279983" y="4469450"/>
                  </a:moveTo>
                  <a:lnTo>
                    <a:pt x="59690" y="4469450"/>
                  </a:lnTo>
                  <a:lnTo>
                    <a:pt x="59690" y="59690"/>
                  </a:lnTo>
                  <a:lnTo>
                    <a:pt x="14279983" y="59690"/>
                  </a:lnTo>
                  <a:lnTo>
                    <a:pt x="14279983" y="4469450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9658522" y="5955195"/>
            <a:ext cx="6572078" cy="5077411"/>
          </a:xfrm>
          <a:custGeom>
            <a:avLst/>
            <a:gdLst/>
            <a:ahLst/>
            <a:cxnLst/>
            <a:rect l="l" t="t" r="r" b="b"/>
            <a:pathLst>
              <a:path w="6572078" h="5077411">
                <a:moveTo>
                  <a:pt x="0" y="0"/>
                </a:moveTo>
                <a:lnTo>
                  <a:pt x="6572078" y="0"/>
                </a:lnTo>
                <a:lnTo>
                  <a:pt x="6572078" y="5077411"/>
                </a:lnTo>
                <a:lnTo>
                  <a:pt x="0" y="507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79" r="-797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11933" y="4826212"/>
            <a:ext cx="6417799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 more  products/services we have, it can show the 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level of our exploration towards solving community &amp;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market problems.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6378" y="4826212"/>
            <a:ext cx="6416702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 more  products/services we have, it can show the 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level of our exploration towards solving community &amp;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market problems.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3182" y="1905000"/>
            <a:ext cx="11467681" cy="136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PRODUCT OVERVIEW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7786" y="4125705"/>
            <a:ext cx="4251478" cy="40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Internet of Things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77054" y="4125705"/>
            <a:ext cx="4535014" cy="40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Artificial Intelligence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193536" y="-393219"/>
            <a:ext cx="2037064" cy="1421919"/>
            <a:chOff x="0" y="0"/>
            <a:chExt cx="3789610" cy="264523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89611" cy="2645238"/>
            </a:xfrm>
            <a:custGeom>
              <a:avLst/>
              <a:gdLst/>
              <a:ahLst/>
              <a:cxnLst/>
              <a:rect l="l" t="t" r="r" b="b"/>
              <a:pathLst>
                <a:path w="3789611" h="2645238">
                  <a:moveTo>
                    <a:pt x="0" y="0"/>
                  </a:moveTo>
                  <a:lnTo>
                    <a:pt x="3789611" y="0"/>
                  </a:lnTo>
                  <a:lnTo>
                    <a:pt x="3789611" y="2645238"/>
                  </a:lnTo>
                  <a:lnTo>
                    <a:pt x="0" y="2645238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3164746" y="-393219"/>
            <a:ext cx="1028791" cy="1429886"/>
            <a:chOff x="0" y="0"/>
            <a:chExt cx="1913890" cy="26600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2660060"/>
            </a:xfrm>
            <a:custGeom>
              <a:avLst/>
              <a:gdLst/>
              <a:ahLst/>
              <a:cxnLst/>
              <a:rect l="l" t="t" r="r" b="b"/>
              <a:pathLst>
                <a:path w="1913890" h="2660060">
                  <a:moveTo>
                    <a:pt x="0" y="0"/>
                  </a:moveTo>
                  <a:lnTo>
                    <a:pt x="1913890" y="0"/>
                  </a:lnTo>
                  <a:lnTo>
                    <a:pt x="1913890" y="2660060"/>
                  </a:lnTo>
                  <a:lnTo>
                    <a:pt x="0" y="2660060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629605" y="7200900"/>
            <a:ext cx="1028791" cy="1028700"/>
            <a:chOff x="0" y="0"/>
            <a:chExt cx="1913890" cy="19137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BCE1FF">
                <a:alpha val="49804"/>
              </a:srgbClr>
            </a:solidFill>
          </p:spPr>
        </p:sp>
      </p:grpSp>
      <p:sp>
        <p:nvSpPr>
          <p:cNvPr id="28" name="Freeform 28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057654" y="7110477"/>
            <a:ext cx="846825" cy="709794"/>
          </a:xfrm>
          <a:custGeom>
            <a:avLst/>
            <a:gdLst/>
            <a:ahLst/>
            <a:cxnLst/>
            <a:rect l="l" t="t" r="r" b="b"/>
            <a:pathLst>
              <a:path w="846825" h="709794">
                <a:moveTo>
                  <a:pt x="0" y="0"/>
                </a:moveTo>
                <a:lnTo>
                  <a:pt x="846826" y="0"/>
                </a:lnTo>
                <a:lnTo>
                  <a:pt x="846826" y="709794"/>
                </a:lnTo>
                <a:lnTo>
                  <a:pt x="0" y="709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734" y="3059736"/>
            <a:ext cx="7784354" cy="4005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787" y="3099104"/>
            <a:ext cx="7311938" cy="39267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179049" y="7057318"/>
            <a:ext cx="3041343" cy="1284010"/>
            <a:chOff x="0" y="0"/>
            <a:chExt cx="14340943" cy="60545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40943" cy="6054535"/>
            </a:xfrm>
            <a:custGeom>
              <a:avLst/>
              <a:gdLst/>
              <a:ahLst/>
              <a:cxnLst/>
              <a:rect l="l" t="t" r="r" b="b"/>
              <a:pathLst>
                <a:path w="14340943" h="6054535">
                  <a:moveTo>
                    <a:pt x="0" y="0"/>
                  </a:moveTo>
                  <a:lnTo>
                    <a:pt x="0" y="6054535"/>
                  </a:lnTo>
                  <a:lnTo>
                    <a:pt x="14340943" y="6054535"/>
                  </a:lnTo>
                  <a:lnTo>
                    <a:pt x="14340943" y="0"/>
                  </a:lnTo>
                  <a:lnTo>
                    <a:pt x="0" y="0"/>
                  </a:lnTo>
                  <a:close/>
                  <a:moveTo>
                    <a:pt x="14279983" y="5993575"/>
                  </a:moveTo>
                  <a:lnTo>
                    <a:pt x="59690" y="5993575"/>
                  </a:lnTo>
                  <a:lnTo>
                    <a:pt x="59690" y="59690"/>
                  </a:lnTo>
                  <a:lnTo>
                    <a:pt x="14279983" y="59690"/>
                  </a:lnTo>
                  <a:lnTo>
                    <a:pt x="14279983" y="5993575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733321" y="7057318"/>
            <a:ext cx="3161812" cy="1297064"/>
            <a:chOff x="0" y="0"/>
            <a:chExt cx="4812980" cy="19744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2980" cy="1974419"/>
            </a:xfrm>
            <a:custGeom>
              <a:avLst/>
              <a:gdLst/>
              <a:ahLst/>
              <a:cxnLst/>
              <a:rect l="l" t="t" r="r" b="b"/>
              <a:pathLst>
                <a:path w="4812980" h="1974419">
                  <a:moveTo>
                    <a:pt x="0" y="0"/>
                  </a:moveTo>
                  <a:lnTo>
                    <a:pt x="4812980" y="0"/>
                  </a:lnTo>
                  <a:lnTo>
                    <a:pt x="4812980" y="1974419"/>
                  </a:lnTo>
                  <a:lnTo>
                    <a:pt x="0" y="1974419"/>
                  </a:lnTo>
                  <a:close/>
                </a:path>
              </a:pathLst>
            </a:custGeom>
            <a:solidFill>
              <a:srgbClr val="142D4C"/>
            </a:solidFill>
          </p:spPr>
        </p:sp>
      </p:grpSp>
      <p:sp>
        <p:nvSpPr>
          <p:cNvPr id="11" name="Freeform 11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79010" y="7019218"/>
            <a:ext cx="5864990" cy="18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Describe how to monetize, who your customers are,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distribution channels, or fee structure. The goal is to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get an idea of how this business will survive with your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 or service and tell how your company will make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money and achieve its goals.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8850" y="7705862"/>
            <a:ext cx="2250756" cy="45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chemeClr val="bg1"/>
                </a:solidFill>
                <a:latin typeface="Inter Bold"/>
                <a:ea typeface="Inter Bold"/>
                <a:cs typeface="Inter Bold"/>
                <a:sym typeface="Inter Bold"/>
              </a:rPr>
              <a:t>67% - 82%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83005" y="7705862"/>
            <a:ext cx="1364027" cy="48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7 :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88850" y="7236876"/>
            <a:ext cx="2250756" cy="29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Yearly Developing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88176" y="7236876"/>
            <a:ext cx="1500520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Ratio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57654" y="1905000"/>
            <a:ext cx="9655048" cy="136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BUSINESS MODEL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454526" y="6781678"/>
            <a:ext cx="11148220" cy="3893685"/>
            <a:chOff x="0" y="0"/>
            <a:chExt cx="20736074" cy="72423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36074" cy="7242389"/>
            </a:xfrm>
            <a:custGeom>
              <a:avLst/>
              <a:gdLst/>
              <a:ahLst/>
              <a:cxnLst/>
              <a:rect l="l" t="t" r="r" b="b"/>
              <a:pathLst>
                <a:path w="20736074" h="7242389">
                  <a:moveTo>
                    <a:pt x="0" y="0"/>
                  </a:moveTo>
                  <a:lnTo>
                    <a:pt x="20736074" y="0"/>
                  </a:lnTo>
                  <a:lnTo>
                    <a:pt x="20736074" y="7242389"/>
                  </a:lnTo>
                  <a:lnTo>
                    <a:pt x="0" y="7242389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305055"/>
            <a:ext cx="5283669" cy="4953245"/>
            <a:chOff x="0" y="0"/>
            <a:chExt cx="2807170" cy="2631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07170" cy="2631618"/>
            </a:xfrm>
            <a:custGeom>
              <a:avLst/>
              <a:gdLst/>
              <a:ahLst/>
              <a:cxnLst/>
              <a:rect l="l" t="t" r="r" b="b"/>
              <a:pathLst>
                <a:path w="2807170" h="2631618">
                  <a:moveTo>
                    <a:pt x="0" y="0"/>
                  </a:moveTo>
                  <a:lnTo>
                    <a:pt x="2807170" y="0"/>
                  </a:lnTo>
                  <a:lnTo>
                    <a:pt x="2807170" y="2631618"/>
                  </a:lnTo>
                  <a:lnTo>
                    <a:pt x="0" y="2631618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912986" y="4305055"/>
            <a:ext cx="5346314" cy="4953245"/>
            <a:chOff x="0" y="0"/>
            <a:chExt cx="25209644" cy="23356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209644" cy="23356193"/>
            </a:xfrm>
            <a:custGeom>
              <a:avLst/>
              <a:gdLst/>
              <a:ahLst/>
              <a:cxnLst/>
              <a:rect l="l" t="t" r="r" b="b"/>
              <a:pathLst>
                <a:path w="25209644" h="23356193">
                  <a:moveTo>
                    <a:pt x="0" y="0"/>
                  </a:moveTo>
                  <a:lnTo>
                    <a:pt x="0" y="23356193"/>
                  </a:lnTo>
                  <a:lnTo>
                    <a:pt x="25209644" y="23356193"/>
                  </a:lnTo>
                  <a:lnTo>
                    <a:pt x="25209644" y="0"/>
                  </a:lnTo>
                  <a:lnTo>
                    <a:pt x="0" y="0"/>
                  </a:lnTo>
                  <a:close/>
                  <a:moveTo>
                    <a:pt x="25148684" y="23295232"/>
                  </a:moveTo>
                  <a:lnTo>
                    <a:pt x="59690" y="23295232"/>
                  </a:lnTo>
                  <a:lnTo>
                    <a:pt x="59690" y="59690"/>
                  </a:lnTo>
                  <a:lnTo>
                    <a:pt x="25148684" y="59690"/>
                  </a:lnTo>
                  <a:lnTo>
                    <a:pt x="25148684" y="23295232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977541" y="5143500"/>
            <a:ext cx="403680" cy="391065"/>
          </a:xfrm>
          <a:custGeom>
            <a:avLst/>
            <a:gdLst/>
            <a:ahLst/>
            <a:cxnLst/>
            <a:rect l="l" t="t" r="r" b="b"/>
            <a:pathLst>
              <a:path w="403680" h="391065">
                <a:moveTo>
                  <a:pt x="0" y="0"/>
                </a:moveTo>
                <a:lnTo>
                  <a:pt x="403680" y="0"/>
                </a:lnTo>
                <a:lnTo>
                  <a:pt x="403680" y="391065"/>
                </a:lnTo>
                <a:lnTo>
                  <a:pt x="0" y="391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77541" y="7317978"/>
            <a:ext cx="403680" cy="403680"/>
          </a:xfrm>
          <a:custGeom>
            <a:avLst/>
            <a:gdLst/>
            <a:ahLst/>
            <a:cxnLst/>
            <a:rect l="l" t="t" r="r" b="b"/>
            <a:pathLst>
              <a:path w="403680" h="403680">
                <a:moveTo>
                  <a:pt x="0" y="0"/>
                </a:moveTo>
                <a:lnTo>
                  <a:pt x="403680" y="0"/>
                </a:lnTo>
                <a:lnTo>
                  <a:pt x="403680" y="403680"/>
                </a:lnTo>
                <a:lnTo>
                  <a:pt x="0" y="403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71883" y="7320214"/>
            <a:ext cx="290692" cy="407274"/>
          </a:xfrm>
          <a:custGeom>
            <a:avLst/>
            <a:gdLst/>
            <a:ahLst/>
            <a:cxnLst/>
            <a:rect l="l" t="t" r="r" b="b"/>
            <a:pathLst>
              <a:path w="290692" h="407274">
                <a:moveTo>
                  <a:pt x="0" y="0"/>
                </a:moveTo>
                <a:lnTo>
                  <a:pt x="290692" y="0"/>
                </a:lnTo>
                <a:lnTo>
                  <a:pt x="290692" y="407274"/>
                </a:lnTo>
                <a:lnTo>
                  <a:pt x="0" y="407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882248" y="5143500"/>
            <a:ext cx="407274" cy="407274"/>
          </a:xfrm>
          <a:custGeom>
            <a:avLst/>
            <a:gdLst/>
            <a:ahLst/>
            <a:cxnLst/>
            <a:rect l="l" t="t" r="r" b="b"/>
            <a:pathLst>
              <a:path w="407274" h="407274">
                <a:moveTo>
                  <a:pt x="0" y="0"/>
                </a:moveTo>
                <a:lnTo>
                  <a:pt x="407275" y="0"/>
                </a:lnTo>
                <a:lnTo>
                  <a:pt x="407275" y="407274"/>
                </a:lnTo>
                <a:lnTo>
                  <a:pt x="0" y="4072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502871" y="4305055"/>
            <a:ext cx="5219613" cy="4953245"/>
          </a:xfrm>
          <a:custGeom>
            <a:avLst/>
            <a:gdLst/>
            <a:ahLst/>
            <a:cxnLst/>
            <a:rect l="l" t="t" r="r" b="b"/>
            <a:pathLst>
              <a:path w="5219613" h="4953245">
                <a:moveTo>
                  <a:pt x="0" y="0"/>
                </a:moveTo>
                <a:lnTo>
                  <a:pt x="5219613" y="0"/>
                </a:lnTo>
                <a:lnTo>
                  <a:pt x="5219613" y="4953245"/>
                </a:lnTo>
                <a:lnTo>
                  <a:pt x="0" y="4953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217" r="-2121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057400" y="1905000"/>
            <a:ext cx="13293314" cy="278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COMPETITIVE ADVANTAGE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28996" y="5163055"/>
            <a:ext cx="1627322" cy="3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Compact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77541" y="5664050"/>
            <a:ext cx="4007751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may offer products or services that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are more unique or new to the market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than our competitors.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28996" y="7350148"/>
            <a:ext cx="1456754" cy="3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Agile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77541" y="7879851"/>
            <a:ext cx="4007751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Relationships are a gift because they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greatly influence the exposure of our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products and services.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33703" y="5179264"/>
            <a:ext cx="1392516" cy="3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Function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82248" y="5666286"/>
            <a:ext cx="4113207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may offer products or services that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are more unique or new to the market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than our competitors.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33703" y="7355977"/>
            <a:ext cx="1362741" cy="3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Newest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71883" y="7879851"/>
            <a:ext cx="4809056" cy="8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Relationships are a gift because they greatly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influence the exposure of our products and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services.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FE7450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28" name="Freeform 28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6230600" y="4295607"/>
            <a:ext cx="1028791" cy="1028700"/>
            <a:chOff x="0" y="0"/>
            <a:chExt cx="1913890" cy="191372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13890" cy="1913721"/>
            </a:xfrm>
            <a:custGeom>
              <a:avLst/>
              <a:gdLst/>
              <a:ahLst/>
              <a:cxnLst/>
              <a:rect l="l" t="t" r="r" b="b"/>
              <a:pathLst>
                <a:path w="1913890" h="1913721">
                  <a:moveTo>
                    <a:pt x="0" y="0"/>
                  </a:moveTo>
                  <a:lnTo>
                    <a:pt x="1913890" y="0"/>
                  </a:lnTo>
                  <a:lnTo>
                    <a:pt x="191389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BCE1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201719" y="3276355"/>
            <a:ext cx="2057581" cy="1028700"/>
            <a:chOff x="0" y="0"/>
            <a:chExt cx="3827780" cy="191372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27780" cy="1913721"/>
            </a:xfrm>
            <a:custGeom>
              <a:avLst/>
              <a:gdLst/>
              <a:ahLst/>
              <a:cxnLst/>
              <a:rect l="l" t="t" r="r" b="b"/>
              <a:pathLst>
                <a:path w="3827780" h="1913721">
                  <a:moveTo>
                    <a:pt x="0" y="0"/>
                  </a:moveTo>
                  <a:lnTo>
                    <a:pt x="3827780" y="0"/>
                  </a:lnTo>
                  <a:lnTo>
                    <a:pt x="3827780" y="1913721"/>
                  </a:lnTo>
                  <a:lnTo>
                    <a:pt x="0" y="1913721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sp>
        <p:nvSpPr>
          <p:cNvPr id="33" name="TextBox 33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0693694" y="9258300"/>
            <a:ext cx="1028791" cy="1417063"/>
            <a:chOff x="0" y="0"/>
            <a:chExt cx="1913890" cy="263620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13890" cy="2636205"/>
            </a:xfrm>
            <a:custGeom>
              <a:avLst/>
              <a:gdLst/>
              <a:ahLst/>
              <a:cxnLst/>
              <a:rect l="l" t="t" r="r" b="b"/>
              <a:pathLst>
                <a:path w="1913890" h="2636205">
                  <a:moveTo>
                    <a:pt x="0" y="0"/>
                  </a:moveTo>
                  <a:lnTo>
                    <a:pt x="1913890" y="0"/>
                  </a:lnTo>
                  <a:lnTo>
                    <a:pt x="1913890" y="2636205"/>
                  </a:lnTo>
                  <a:lnTo>
                    <a:pt x="0" y="2636205"/>
                  </a:lnTo>
                  <a:close/>
                </a:path>
              </a:pathLst>
            </a:custGeom>
            <a:solidFill>
              <a:srgbClr val="BCE1FF">
                <a:alpha val="49804"/>
              </a:srgbClr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144000" y="2057400"/>
            <a:ext cx="7086600" cy="3944041"/>
            <a:chOff x="0" y="0"/>
            <a:chExt cx="2585211" cy="14387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85211" cy="1438797"/>
            </a:xfrm>
            <a:custGeom>
              <a:avLst/>
              <a:gdLst/>
              <a:ahLst/>
              <a:cxnLst/>
              <a:rect l="l" t="t" r="r" b="b"/>
              <a:pathLst>
                <a:path w="2585211" h="1438797">
                  <a:moveTo>
                    <a:pt x="0" y="0"/>
                  </a:moveTo>
                  <a:lnTo>
                    <a:pt x="2585211" y="0"/>
                  </a:lnTo>
                  <a:lnTo>
                    <a:pt x="2585211" y="1438797"/>
                  </a:lnTo>
                  <a:lnTo>
                    <a:pt x="0" y="1438797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869" y="3026563"/>
            <a:ext cx="3357976" cy="144801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2039790" y="5304581"/>
            <a:ext cx="6075510" cy="3136482"/>
          </a:xfrm>
          <a:custGeom>
            <a:avLst/>
            <a:gdLst/>
            <a:ahLst/>
            <a:cxnLst/>
            <a:rect l="l" t="t" r="r" b="b"/>
            <a:pathLst>
              <a:path w="6075510" h="3136482">
                <a:moveTo>
                  <a:pt x="0" y="0"/>
                </a:moveTo>
                <a:lnTo>
                  <a:pt x="6075510" y="0"/>
                </a:lnTo>
                <a:lnTo>
                  <a:pt x="6075510" y="3136482"/>
                </a:lnTo>
                <a:lnTo>
                  <a:pt x="0" y="3136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79862" y="6665595"/>
            <a:ext cx="6565088" cy="156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Market size is the total amount of all sales and customers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that can be seen directly by stakeholders. This technique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is usually calculated at the end of the year. The market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size can be used by companies to determine the potential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of their market and business in the future.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2700" y="3292202"/>
            <a:ext cx="1500131" cy="1028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4:1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9862" y="4655183"/>
            <a:ext cx="1150893" cy="38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27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79862" y="5147605"/>
            <a:ext cx="1492968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$ 98 Million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04547" y="4655183"/>
            <a:ext cx="1125221" cy="38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27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SAM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04547" y="5147605"/>
            <a:ext cx="1492968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$ 78 Million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22268" y="4655183"/>
            <a:ext cx="1123745" cy="38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5"/>
              </a:lnSpc>
            </a:pPr>
            <a:r>
              <a:rPr lang="en-US" sz="2275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22268" y="5157156"/>
            <a:ext cx="1492968" cy="30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$ 68 Million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39790" y="1905000"/>
            <a:ext cx="6798373" cy="136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MARKET FIT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6139" y="3709961"/>
            <a:ext cx="6585448" cy="40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More Than 12 Million Users in 30 Countries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45813" y="2598704"/>
            <a:ext cx="2705219" cy="58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4"/>
              </a:lnSpc>
            </a:pPr>
            <a:r>
              <a:rPr lang="en-US" sz="345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Ratio: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Home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24" name="TextBox 24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6230600" y="6001441"/>
            <a:ext cx="1028700" cy="1028700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5141223"/>
            <a:ext cx="4057650" cy="4117077"/>
            <a:chOff x="0" y="0"/>
            <a:chExt cx="14774081" cy="14990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74081" cy="14990459"/>
            </a:xfrm>
            <a:custGeom>
              <a:avLst/>
              <a:gdLst/>
              <a:ahLst/>
              <a:cxnLst/>
              <a:rect l="l" t="t" r="r" b="b"/>
              <a:pathLst>
                <a:path w="14774081" h="14990459">
                  <a:moveTo>
                    <a:pt x="0" y="0"/>
                  </a:moveTo>
                  <a:lnTo>
                    <a:pt x="14774081" y="0"/>
                  </a:lnTo>
                  <a:lnTo>
                    <a:pt x="14774081" y="14990459"/>
                  </a:lnTo>
                  <a:lnTo>
                    <a:pt x="0" y="14990459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24117997" cy="122288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117998" cy="12228843"/>
            </a:xfrm>
            <a:custGeom>
              <a:avLst/>
              <a:gdLst/>
              <a:ahLst/>
              <a:cxnLst/>
              <a:rect l="l" t="t" r="r" b="b"/>
              <a:pathLst>
                <a:path w="24117998" h="12228843">
                  <a:moveTo>
                    <a:pt x="0" y="0"/>
                  </a:moveTo>
                  <a:lnTo>
                    <a:pt x="0" y="12228843"/>
                  </a:lnTo>
                  <a:lnTo>
                    <a:pt x="24117998" y="12228843"/>
                  </a:lnTo>
                  <a:lnTo>
                    <a:pt x="24117998" y="0"/>
                  </a:lnTo>
                  <a:lnTo>
                    <a:pt x="0" y="0"/>
                  </a:lnTo>
                  <a:close/>
                  <a:moveTo>
                    <a:pt x="24057037" y="12167884"/>
                  </a:moveTo>
                  <a:lnTo>
                    <a:pt x="59690" y="12167884"/>
                  </a:lnTo>
                  <a:lnTo>
                    <a:pt x="59690" y="59690"/>
                  </a:lnTo>
                  <a:lnTo>
                    <a:pt x="24057037" y="59690"/>
                  </a:lnTo>
                  <a:lnTo>
                    <a:pt x="24057037" y="12167884"/>
                  </a:lnTo>
                  <a:close/>
                </a:path>
              </a:pathLst>
            </a:custGeom>
            <a:solidFill>
              <a:srgbClr val="0B48B3">
                <a:alpha val="4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5143500"/>
            <a:ext cx="8115300" cy="4114800"/>
            <a:chOff x="0" y="0"/>
            <a:chExt cx="10820400" cy="54864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t="33109" b="33109"/>
            <a:stretch>
              <a:fillRect/>
            </a:stretch>
          </p:blipFill>
          <p:spPr>
            <a:xfrm>
              <a:off x="0" y="0"/>
              <a:ext cx="10820400" cy="54864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144000" y="1028700"/>
            <a:ext cx="4057650" cy="4117077"/>
            <a:chOff x="0" y="0"/>
            <a:chExt cx="14774081" cy="149904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74081" cy="14990459"/>
            </a:xfrm>
            <a:custGeom>
              <a:avLst/>
              <a:gdLst/>
              <a:ahLst/>
              <a:cxnLst/>
              <a:rect l="l" t="t" r="r" b="b"/>
              <a:pathLst>
                <a:path w="14774081" h="14990459">
                  <a:moveTo>
                    <a:pt x="0" y="0"/>
                  </a:moveTo>
                  <a:lnTo>
                    <a:pt x="14774081" y="0"/>
                  </a:lnTo>
                  <a:lnTo>
                    <a:pt x="14774081" y="14990459"/>
                  </a:lnTo>
                  <a:lnTo>
                    <a:pt x="0" y="14990459"/>
                  </a:lnTo>
                  <a:close/>
                </a:path>
              </a:pathLst>
            </a:custGeom>
            <a:solidFill>
              <a:srgbClr val="BCE1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201650" y="1028700"/>
            <a:ext cx="4057650" cy="4114800"/>
            <a:chOff x="0" y="0"/>
            <a:chExt cx="14774081" cy="149821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74081" cy="14982166"/>
            </a:xfrm>
            <a:custGeom>
              <a:avLst/>
              <a:gdLst/>
              <a:ahLst/>
              <a:cxnLst/>
              <a:rect l="l" t="t" r="r" b="b"/>
              <a:pathLst>
                <a:path w="14774081" h="14982166">
                  <a:moveTo>
                    <a:pt x="0" y="0"/>
                  </a:moveTo>
                  <a:lnTo>
                    <a:pt x="14774081" y="0"/>
                  </a:lnTo>
                  <a:lnTo>
                    <a:pt x="14774081" y="14982166"/>
                  </a:lnTo>
                  <a:lnTo>
                    <a:pt x="0" y="14982166"/>
                  </a:lnTo>
                  <a:close/>
                </a:path>
              </a:pathLst>
            </a:custGeom>
            <a:solidFill>
              <a:srgbClr val="0B48B3"/>
            </a:solidFill>
          </p:spPr>
        </p:sp>
      </p:grpSp>
      <p:sp>
        <p:nvSpPr>
          <p:cNvPr id="12" name="Freeform 12"/>
          <p:cNvSpPr/>
          <p:nvPr/>
        </p:nvSpPr>
        <p:spPr>
          <a:xfrm rot="-5400000">
            <a:off x="180807" y="5060114"/>
            <a:ext cx="667085" cy="166771"/>
          </a:xfrm>
          <a:custGeom>
            <a:avLst/>
            <a:gdLst/>
            <a:ahLst/>
            <a:cxnLst/>
            <a:rect l="l" t="t" r="r" b="b"/>
            <a:pathLst>
              <a:path w="667085" h="166771">
                <a:moveTo>
                  <a:pt x="0" y="0"/>
                </a:moveTo>
                <a:lnTo>
                  <a:pt x="667086" y="0"/>
                </a:lnTo>
                <a:lnTo>
                  <a:pt x="667086" y="166772"/>
                </a:lnTo>
                <a:lnTo>
                  <a:pt x="0" y="166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619714" y="3039614"/>
            <a:ext cx="3088228" cy="124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Retail predicted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to grow  at 12%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next year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55650" y="1805731"/>
            <a:ext cx="1645750" cy="8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76952" y="3027498"/>
            <a:ext cx="3163372" cy="1271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Potentially ready 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to IPO in the next 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4 years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34206" y="6919761"/>
            <a:ext cx="3077043" cy="124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Slightly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competitive: 3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Direct Competitors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76952" y="1805731"/>
            <a:ext cx="1424948" cy="78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 rot="-5400000">
            <a:off x="16499656" y="5023190"/>
            <a:ext cx="2546036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spc="-25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Elevator Pitch Deck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39790" y="388015"/>
            <a:ext cx="1239220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FE7450"/>
                </a:solidFill>
                <a:latin typeface="Inter"/>
                <a:ea typeface="Inter"/>
                <a:cs typeface="Inter"/>
                <a:sym typeface="Inter"/>
              </a:rPr>
              <a:t>Home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71415" y="388015"/>
            <a:ext cx="1332793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Product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66512" y="388015"/>
            <a:ext cx="1437561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Features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13992" y="388015"/>
            <a:ext cx="1341599" cy="24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-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34206" y="5848044"/>
            <a:ext cx="1645750" cy="8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39790" y="1905000"/>
            <a:ext cx="7324940" cy="278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273165"/>
                </a:solidFill>
                <a:latin typeface="Inter Bold"/>
                <a:ea typeface="Inter Bold"/>
                <a:cs typeface="Inter Bold"/>
                <a:sym typeface="Inter Bold"/>
              </a:rPr>
              <a:t>THE MARKET SWEET SPOT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3201650" y="5143500"/>
            <a:ext cx="4057650" cy="4114800"/>
            <a:chOff x="0" y="0"/>
            <a:chExt cx="5410200" cy="54864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5"/>
            <a:srcRect t="16197" b="16197"/>
            <a:stretch>
              <a:fillRect/>
            </a:stretch>
          </p:blipFill>
          <p:spPr>
            <a:xfrm>
              <a:off x="0" y="0"/>
              <a:ext cx="5410200" cy="5486400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9834206" y="6919761"/>
            <a:ext cx="3212789" cy="124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Slightly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competitive: 3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Direct Competitors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765</Words>
  <Application>Microsoft Office PowerPoint</Application>
  <PresentationFormat>Custom</PresentationFormat>
  <Paragraphs>208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Inter</vt:lpstr>
      <vt:lpstr>Arial</vt:lpstr>
      <vt:lpstr>Inter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Orange Navy Pitch Deck Presentation</dc:title>
  <cp:lastModifiedBy>Acer Swift Go</cp:lastModifiedBy>
  <cp:revision>2</cp:revision>
  <dcterms:created xsi:type="dcterms:W3CDTF">2006-08-16T00:00:00Z</dcterms:created>
  <dcterms:modified xsi:type="dcterms:W3CDTF">2025-03-03T02:19:30Z</dcterms:modified>
  <dc:identifier>DAGgmKhpLFY</dc:identifier>
</cp:coreProperties>
</file>