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Int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ihJntgcFy1GGxpK9LDIxu5da3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Relationship Id="rId5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Relationship Id="rId4" Type="http://schemas.openxmlformats.org/officeDocument/2006/relationships/image" Target="../media/image42.jpg"/><Relationship Id="rId5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 rot="4400068">
            <a:off x="1338383" y="9932055"/>
            <a:ext cx="3045090" cy="1530158"/>
          </a:xfrm>
          <a:custGeom>
            <a:rect b="b" l="l" r="r" t="t"/>
            <a:pathLst>
              <a:path extrusionOk="0" h="1530158" w="3045090">
                <a:moveTo>
                  <a:pt x="0" y="0"/>
                </a:moveTo>
                <a:lnTo>
                  <a:pt x="3045090" y="0"/>
                </a:lnTo>
                <a:lnTo>
                  <a:pt x="3045090" y="1530157"/>
                </a:lnTo>
                <a:lnTo>
                  <a:pt x="0" y="153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-999931">
            <a:off x="387571" y="9682934"/>
            <a:ext cx="1533250" cy="2927446"/>
          </a:xfrm>
          <a:custGeom>
            <a:rect b="b" l="l" r="r" t="t"/>
            <a:pathLst>
              <a:path extrusionOk="0" h="2927446" w="1533250">
                <a:moveTo>
                  <a:pt x="0" y="0"/>
                </a:moveTo>
                <a:lnTo>
                  <a:pt x="1533250" y="0"/>
                </a:lnTo>
                <a:lnTo>
                  <a:pt x="1533250" y="2927446"/>
                </a:lnTo>
                <a:lnTo>
                  <a:pt x="0" y="29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4400068">
            <a:off x="3178440" y="9317190"/>
            <a:ext cx="3045090" cy="1658212"/>
          </a:xfrm>
          <a:custGeom>
            <a:rect b="b" l="l" r="r" t="t"/>
            <a:pathLst>
              <a:path extrusionOk="0" h="1658212" w="3045090">
                <a:moveTo>
                  <a:pt x="0" y="0"/>
                </a:moveTo>
                <a:lnTo>
                  <a:pt x="3045091" y="0"/>
                </a:lnTo>
                <a:lnTo>
                  <a:pt x="3045091" y="1658213"/>
                </a:lnTo>
                <a:lnTo>
                  <a:pt x="0" y="1658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98015" t="0"/>
            </a:stretch>
          </a:blipFill>
          <a:ln>
            <a:noFill/>
          </a:ln>
        </p:spPr>
      </p:sp>
      <p:grpSp>
        <p:nvGrpSpPr>
          <p:cNvPr id="90" name="Google Shape;90;p1"/>
          <p:cNvGrpSpPr/>
          <p:nvPr/>
        </p:nvGrpSpPr>
        <p:grpSpPr>
          <a:xfrm>
            <a:off x="8671460" y="1117523"/>
            <a:ext cx="8768707" cy="8511131"/>
            <a:chOff x="-23042" y="66269"/>
            <a:chExt cx="6542159" cy="6349987"/>
          </a:xfrm>
        </p:grpSpPr>
        <p:sp>
          <p:nvSpPr>
            <p:cNvPr id="91" name="Google Shape;91;p1"/>
            <p:cNvSpPr/>
            <p:nvPr/>
          </p:nvSpPr>
          <p:spPr>
            <a:xfrm>
              <a:off x="-23042" y="119185"/>
              <a:ext cx="6542159" cy="6244242"/>
            </a:xfrm>
            <a:custGeom>
              <a:rect b="b" l="l" r="r" t="t"/>
              <a:pathLst>
                <a:path extrusionOk="0"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664" r="-2466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73038" y="66269"/>
              <a:ext cx="6350000" cy="6349987"/>
            </a:xfrm>
            <a:custGeom>
              <a:rect b="b" l="l" r="r" t="t"/>
              <a:pathLst>
                <a:path extrusionOk="0"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1053310" y="5821031"/>
            <a:ext cx="6456613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Digital Marketing Plan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53310" y="4278070"/>
            <a:ext cx="74670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687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PITCH DECK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488915" y="3159339"/>
            <a:ext cx="3036236" cy="679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13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Brand inc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0"/>
          <p:cNvGrpSpPr/>
          <p:nvPr/>
        </p:nvGrpSpPr>
        <p:grpSpPr>
          <a:xfrm>
            <a:off x="9308887" y="892547"/>
            <a:ext cx="7712641" cy="8365753"/>
            <a:chOff x="0" y="-38100"/>
            <a:chExt cx="2158247" cy="2341008"/>
          </a:xfrm>
        </p:grpSpPr>
        <p:sp>
          <p:nvSpPr>
            <p:cNvPr id="244" name="Google Shape;244;p10"/>
            <p:cNvSpPr/>
            <p:nvPr/>
          </p:nvSpPr>
          <p:spPr>
            <a:xfrm>
              <a:off x="0" y="0"/>
              <a:ext cx="2158247" cy="2302908"/>
            </a:xfrm>
            <a:custGeom>
              <a:rect b="b" l="l" r="r" t="t"/>
              <a:pathLst>
                <a:path extrusionOk="0" h="2302908" w="2158247">
                  <a:moveTo>
                    <a:pt x="100380" y="0"/>
                  </a:moveTo>
                  <a:lnTo>
                    <a:pt x="2057867" y="0"/>
                  </a:lnTo>
                  <a:cubicBezTo>
                    <a:pt x="2084489" y="0"/>
                    <a:pt x="2110021" y="10576"/>
                    <a:pt x="2128846" y="29401"/>
                  </a:cubicBezTo>
                  <a:cubicBezTo>
                    <a:pt x="2147671" y="48225"/>
                    <a:pt x="2158247" y="73757"/>
                    <a:pt x="2158247" y="100380"/>
                  </a:cubicBezTo>
                  <a:lnTo>
                    <a:pt x="2158247" y="2202529"/>
                  </a:lnTo>
                  <a:cubicBezTo>
                    <a:pt x="2158247" y="2257967"/>
                    <a:pt x="2113305" y="2302908"/>
                    <a:pt x="2057867" y="2302908"/>
                  </a:cubicBezTo>
                  <a:lnTo>
                    <a:pt x="100380" y="2302908"/>
                  </a:lnTo>
                  <a:cubicBezTo>
                    <a:pt x="73757" y="2302908"/>
                    <a:pt x="48225" y="2292333"/>
                    <a:pt x="29401" y="2273508"/>
                  </a:cubicBezTo>
                  <a:cubicBezTo>
                    <a:pt x="10576" y="2254683"/>
                    <a:pt x="0" y="2229151"/>
                    <a:pt x="0" y="2202529"/>
                  </a:cubicBezTo>
                  <a:lnTo>
                    <a:pt x="0" y="100380"/>
                  </a:lnTo>
                  <a:cubicBezTo>
                    <a:pt x="0" y="44941"/>
                    <a:pt x="44941" y="0"/>
                    <a:pt x="100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1319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0" y="-38100"/>
              <a:ext cx="2158247" cy="2341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0"/>
          <p:cNvGrpSpPr/>
          <p:nvPr/>
        </p:nvGrpSpPr>
        <p:grpSpPr>
          <a:xfrm>
            <a:off x="9893510" y="2097452"/>
            <a:ext cx="6636970" cy="498407"/>
            <a:chOff x="0" y="-38100"/>
            <a:chExt cx="1857239" cy="139470"/>
          </a:xfrm>
        </p:grpSpPr>
        <p:sp>
          <p:nvSpPr>
            <p:cNvPr id="247" name="Google Shape;247;p10"/>
            <p:cNvSpPr/>
            <p:nvPr/>
          </p:nvSpPr>
          <p:spPr>
            <a:xfrm>
              <a:off x="0" y="0"/>
              <a:ext cx="1857239" cy="101370"/>
            </a:xfrm>
            <a:custGeom>
              <a:rect b="b" l="l" r="r" t="t"/>
              <a:pathLst>
                <a:path extrusionOk="0" h="101370" w="1857239">
                  <a:moveTo>
                    <a:pt x="23330" y="0"/>
                  </a:moveTo>
                  <a:lnTo>
                    <a:pt x="1833909" y="0"/>
                  </a:lnTo>
                  <a:cubicBezTo>
                    <a:pt x="1846794" y="0"/>
                    <a:pt x="1857239" y="10445"/>
                    <a:pt x="1857239" y="23330"/>
                  </a:cubicBezTo>
                  <a:lnTo>
                    <a:pt x="1857239" y="78041"/>
                  </a:lnTo>
                  <a:cubicBezTo>
                    <a:pt x="1857239" y="90925"/>
                    <a:pt x="1846794" y="101370"/>
                    <a:pt x="1833909" y="101370"/>
                  </a:cubicBezTo>
                  <a:lnTo>
                    <a:pt x="23330" y="101370"/>
                  </a:lnTo>
                  <a:cubicBezTo>
                    <a:pt x="10445" y="101370"/>
                    <a:pt x="0" y="90925"/>
                    <a:pt x="0" y="78041"/>
                  </a:cubicBezTo>
                  <a:lnTo>
                    <a:pt x="0" y="23330"/>
                  </a:lnTo>
                  <a:cubicBezTo>
                    <a:pt x="0" y="10445"/>
                    <a:pt x="10445" y="0"/>
                    <a:pt x="23330" y="0"/>
                  </a:cubicBezTo>
                  <a:close/>
                </a:path>
              </a:pathLst>
            </a:custGeom>
            <a:solidFill>
              <a:srgbClr val="1319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0" y="-38100"/>
              <a:ext cx="1857239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9893510" y="2097452"/>
            <a:ext cx="5455310" cy="498407"/>
            <a:chOff x="0" y="-38100"/>
            <a:chExt cx="1526572" cy="139470"/>
          </a:xfrm>
        </p:grpSpPr>
        <p:sp>
          <p:nvSpPr>
            <p:cNvPr id="250" name="Google Shape;250;p10"/>
            <p:cNvSpPr/>
            <p:nvPr/>
          </p:nvSpPr>
          <p:spPr>
            <a:xfrm>
              <a:off x="0" y="0"/>
              <a:ext cx="1526572" cy="101370"/>
            </a:xfrm>
            <a:custGeom>
              <a:rect b="b" l="l" r="r" t="t"/>
              <a:pathLst>
                <a:path extrusionOk="0" h="101370" w="1526572">
                  <a:moveTo>
                    <a:pt x="28383" y="0"/>
                  </a:moveTo>
                  <a:lnTo>
                    <a:pt x="1498189" y="0"/>
                  </a:lnTo>
                  <a:cubicBezTo>
                    <a:pt x="1505717" y="0"/>
                    <a:pt x="1512936" y="2990"/>
                    <a:pt x="1518259" y="8313"/>
                  </a:cubicBezTo>
                  <a:cubicBezTo>
                    <a:pt x="1523582" y="13636"/>
                    <a:pt x="1526572" y="20855"/>
                    <a:pt x="1526572" y="28383"/>
                  </a:cubicBezTo>
                  <a:lnTo>
                    <a:pt x="1526572" y="72987"/>
                  </a:lnTo>
                  <a:cubicBezTo>
                    <a:pt x="1526572" y="88663"/>
                    <a:pt x="1513865" y="101370"/>
                    <a:pt x="1498189" y="101370"/>
                  </a:cubicBezTo>
                  <a:lnTo>
                    <a:pt x="28383" y="101370"/>
                  </a:lnTo>
                  <a:cubicBezTo>
                    <a:pt x="20855" y="101370"/>
                    <a:pt x="13636" y="98380"/>
                    <a:pt x="8313" y="93057"/>
                  </a:cubicBezTo>
                  <a:cubicBezTo>
                    <a:pt x="2990" y="87734"/>
                    <a:pt x="0" y="80515"/>
                    <a:pt x="0" y="72987"/>
                  </a:cubicBezTo>
                  <a:lnTo>
                    <a:pt x="0" y="28383"/>
                  </a:lnTo>
                  <a:cubicBezTo>
                    <a:pt x="0" y="12708"/>
                    <a:pt x="12708" y="0"/>
                    <a:pt x="2838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0" y="-38100"/>
              <a:ext cx="1526572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0"/>
          <p:cNvGrpSpPr/>
          <p:nvPr/>
        </p:nvGrpSpPr>
        <p:grpSpPr>
          <a:xfrm>
            <a:off x="9893510" y="3660966"/>
            <a:ext cx="6636970" cy="498407"/>
            <a:chOff x="0" y="-38100"/>
            <a:chExt cx="1857239" cy="139470"/>
          </a:xfrm>
        </p:grpSpPr>
        <p:sp>
          <p:nvSpPr>
            <p:cNvPr id="253" name="Google Shape;253;p10"/>
            <p:cNvSpPr/>
            <p:nvPr/>
          </p:nvSpPr>
          <p:spPr>
            <a:xfrm>
              <a:off x="0" y="0"/>
              <a:ext cx="1857239" cy="101370"/>
            </a:xfrm>
            <a:custGeom>
              <a:rect b="b" l="l" r="r" t="t"/>
              <a:pathLst>
                <a:path extrusionOk="0" h="101370" w="1857239">
                  <a:moveTo>
                    <a:pt x="23330" y="0"/>
                  </a:moveTo>
                  <a:lnTo>
                    <a:pt x="1833909" y="0"/>
                  </a:lnTo>
                  <a:cubicBezTo>
                    <a:pt x="1846794" y="0"/>
                    <a:pt x="1857239" y="10445"/>
                    <a:pt x="1857239" y="23330"/>
                  </a:cubicBezTo>
                  <a:lnTo>
                    <a:pt x="1857239" y="78041"/>
                  </a:lnTo>
                  <a:cubicBezTo>
                    <a:pt x="1857239" y="90925"/>
                    <a:pt x="1846794" y="101370"/>
                    <a:pt x="1833909" y="101370"/>
                  </a:cubicBezTo>
                  <a:lnTo>
                    <a:pt x="23330" y="101370"/>
                  </a:lnTo>
                  <a:cubicBezTo>
                    <a:pt x="10445" y="101370"/>
                    <a:pt x="0" y="90925"/>
                    <a:pt x="0" y="78041"/>
                  </a:cubicBezTo>
                  <a:lnTo>
                    <a:pt x="0" y="23330"/>
                  </a:lnTo>
                  <a:cubicBezTo>
                    <a:pt x="0" y="10445"/>
                    <a:pt x="10445" y="0"/>
                    <a:pt x="23330" y="0"/>
                  </a:cubicBezTo>
                  <a:close/>
                </a:path>
              </a:pathLst>
            </a:custGeom>
            <a:solidFill>
              <a:srgbClr val="1319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0" y="-38100"/>
              <a:ext cx="1857239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0"/>
          <p:cNvGrpSpPr/>
          <p:nvPr/>
        </p:nvGrpSpPr>
        <p:grpSpPr>
          <a:xfrm>
            <a:off x="9883985" y="3649933"/>
            <a:ext cx="4974510" cy="509440"/>
            <a:chOff x="0" y="-38100"/>
            <a:chExt cx="1361882" cy="139470"/>
          </a:xfrm>
        </p:grpSpPr>
        <p:sp>
          <p:nvSpPr>
            <p:cNvPr id="256" name="Google Shape;256;p10"/>
            <p:cNvSpPr/>
            <p:nvPr/>
          </p:nvSpPr>
          <p:spPr>
            <a:xfrm>
              <a:off x="0" y="0"/>
              <a:ext cx="1361882" cy="101370"/>
            </a:xfrm>
            <a:custGeom>
              <a:rect b="b" l="l" r="r" t="t"/>
              <a:pathLst>
                <a:path extrusionOk="0" h="101370" w="1361882">
                  <a:moveTo>
                    <a:pt x="31126" y="0"/>
                  </a:moveTo>
                  <a:lnTo>
                    <a:pt x="1330756" y="0"/>
                  </a:lnTo>
                  <a:cubicBezTo>
                    <a:pt x="1347947" y="0"/>
                    <a:pt x="1361882" y="13936"/>
                    <a:pt x="1361882" y="31126"/>
                  </a:cubicBezTo>
                  <a:lnTo>
                    <a:pt x="1361882" y="70244"/>
                  </a:lnTo>
                  <a:cubicBezTo>
                    <a:pt x="1361882" y="78499"/>
                    <a:pt x="1358603" y="86416"/>
                    <a:pt x="1352766" y="92254"/>
                  </a:cubicBezTo>
                  <a:cubicBezTo>
                    <a:pt x="1346928" y="98091"/>
                    <a:pt x="1339011" y="101370"/>
                    <a:pt x="1330756" y="101370"/>
                  </a:cubicBezTo>
                  <a:lnTo>
                    <a:pt x="31126" y="101370"/>
                  </a:lnTo>
                  <a:cubicBezTo>
                    <a:pt x="22871" y="101370"/>
                    <a:pt x="14954" y="98091"/>
                    <a:pt x="9117" y="92254"/>
                  </a:cubicBezTo>
                  <a:cubicBezTo>
                    <a:pt x="3279" y="86416"/>
                    <a:pt x="0" y="78499"/>
                    <a:pt x="0" y="70244"/>
                  </a:cubicBezTo>
                  <a:lnTo>
                    <a:pt x="0" y="31126"/>
                  </a:lnTo>
                  <a:cubicBezTo>
                    <a:pt x="0" y="22871"/>
                    <a:pt x="3279" y="14954"/>
                    <a:pt x="9117" y="9117"/>
                  </a:cubicBezTo>
                  <a:cubicBezTo>
                    <a:pt x="14954" y="3279"/>
                    <a:pt x="22871" y="0"/>
                    <a:pt x="31126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0" y="-38100"/>
              <a:ext cx="1361882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0"/>
          <p:cNvGrpSpPr/>
          <p:nvPr/>
        </p:nvGrpSpPr>
        <p:grpSpPr>
          <a:xfrm>
            <a:off x="9893510" y="5224480"/>
            <a:ext cx="6636970" cy="498407"/>
            <a:chOff x="0" y="-38100"/>
            <a:chExt cx="1857239" cy="139470"/>
          </a:xfrm>
        </p:grpSpPr>
        <p:sp>
          <p:nvSpPr>
            <p:cNvPr id="259" name="Google Shape;259;p10"/>
            <p:cNvSpPr/>
            <p:nvPr/>
          </p:nvSpPr>
          <p:spPr>
            <a:xfrm>
              <a:off x="0" y="0"/>
              <a:ext cx="1857239" cy="101370"/>
            </a:xfrm>
            <a:custGeom>
              <a:rect b="b" l="l" r="r" t="t"/>
              <a:pathLst>
                <a:path extrusionOk="0" h="101370" w="1857239">
                  <a:moveTo>
                    <a:pt x="23330" y="0"/>
                  </a:moveTo>
                  <a:lnTo>
                    <a:pt x="1833909" y="0"/>
                  </a:lnTo>
                  <a:cubicBezTo>
                    <a:pt x="1846794" y="0"/>
                    <a:pt x="1857239" y="10445"/>
                    <a:pt x="1857239" y="23330"/>
                  </a:cubicBezTo>
                  <a:lnTo>
                    <a:pt x="1857239" y="78041"/>
                  </a:lnTo>
                  <a:cubicBezTo>
                    <a:pt x="1857239" y="90925"/>
                    <a:pt x="1846794" y="101370"/>
                    <a:pt x="1833909" y="101370"/>
                  </a:cubicBezTo>
                  <a:lnTo>
                    <a:pt x="23330" y="101370"/>
                  </a:lnTo>
                  <a:cubicBezTo>
                    <a:pt x="10445" y="101370"/>
                    <a:pt x="0" y="90925"/>
                    <a:pt x="0" y="78041"/>
                  </a:cubicBezTo>
                  <a:lnTo>
                    <a:pt x="0" y="23330"/>
                  </a:lnTo>
                  <a:cubicBezTo>
                    <a:pt x="0" y="10445"/>
                    <a:pt x="10445" y="0"/>
                    <a:pt x="23330" y="0"/>
                  </a:cubicBezTo>
                  <a:close/>
                </a:path>
              </a:pathLst>
            </a:custGeom>
            <a:solidFill>
              <a:srgbClr val="1319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0" y="-38100"/>
              <a:ext cx="1857239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9893510" y="5224480"/>
            <a:ext cx="6044632" cy="498407"/>
            <a:chOff x="0" y="-38100"/>
            <a:chExt cx="1691484" cy="139470"/>
          </a:xfrm>
        </p:grpSpPr>
        <p:sp>
          <p:nvSpPr>
            <p:cNvPr id="262" name="Google Shape;262;p10"/>
            <p:cNvSpPr/>
            <p:nvPr/>
          </p:nvSpPr>
          <p:spPr>
            <a:xfrm>
              <a:off x="0" y="0"/>
              <a:ext cx="1691484" cy="101370"/>
            </a:xfrm>
            <a:custGeom>
              <a:rect b="b" l="l" r="r" t="t"/>
              <a:pathLst>
                <a:path extrusionOk="0" h="101370" w="1691484">
                  <a:moveTo>
                    <a:pt x="25616" y="0"/>
                  </a:moveTo>
                  <a:lnTo>
                    <a:pt x="1665868" y="0"/>
                  </a:lnTo>
                  <a:cubicBezTo>
                    <a:pt x="1680015" y="0"/>
                    <a:pt x="1691484" y="11469"/>
                    <a:pt x="1691484" y="25616"/>
                  </a:cubicBezTo>
                  <a:lnTo>
                    <a:pt x="1691484" y="75755"/>
                  </a:lnTo>
                  <a:cubicBezTo>
                    <a:pt x="1691484" y="82548"/>
                    <a:pt x="1688785" y="89064"/>
                    <a:pt x="1683981" y="93868"/>
                  </a:cubicBezTo>
                  <a:cubicBezTo>
                    <a:pt x="1679177" y="98672"/>
                    <a:pt x="1672662" y="101370"/>
                    <a:pt x="1665868" y="101370"/>
                  </a:cubicBezTo>
                  <a:lnTo>
                    <a:pt x="25616" y="101370"/>
                  </a:lnTo>
                  <a:cubicBezTo>
                    <a:pt x="18822" y="101370"/>
                    <a:pt x="12307" y="98672"/>
                    <a:pt x="7503" y="93868"/>
                  </a:cubicBezTo>
                  <a:cubicBezTo>
                    <a:pt x="2699" y="89064"/>
                    <a:pt x="0" y="82548"/>
                    <a:pt x="0" y="75755"/>
                  </a:cubicBezTo>
                  <a:lnTo>
                    <a:pt x="0" y="25616"/>
                  </a:lnTo>
                  <a:cubicBezTo>
                    <a:pt x="0" y="18822"/>
                    <a:pt x="2699" y="12307"/>
                    <a:pt x="7503" y="7503"/>
                  </a:cubicBezTo>
                  <a:cubicBezTo>
                    <a:pt x="12307" y="2699"/>
                    <a:pt x="18822" y="0"/>
                    <a:pt x="25616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0" y="-38100"/>
              <a:ext cx="1691484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0"/>
          <p:cNvGrpSpPr/>
          <p:nvPr/>
        </p:nvGrpSpPr>
        <p:grpSpPr>
          <a:xfrm>
            <a:off x="9893510" y="6762857"/>
            <a:ext cx="6636970" cy="498407"/>
            <a:chOff x="0" y="-38100"/>
            <a:chExt cx="1857239" cy="139470"/>
          </a:xfrm>
        </p:grpSpPr>
        <p:sp>
          <p:nvSpPr>
            <p:cNvPr id="265" name="Google Shape;265;p10"/>
            <p:cNvSpPr/>
            <p:nvPr/>
          </p:nvSpPr>
          <p:spPr>
            <a:xfrm>
              <a:off x="0" y="0"/>
              <a:ext cx="1857239" cy="101370"/>
            </a:xfrm>
            <a:custGeom>
              <a:rect b="b" l="l" r="r" t="t"/>
              <a:pathLst>
                <a:path extrusionOk="0" h="101370" w="1857239">
                  <a:moveTo>
                    <a:pt x="23330" y="0"/>
                  </a:moveTo>
                  <a:lnTo>
                    <a:pt x="1833909" y="0"/>
                  </a:lnTo>
                  <a:cubicBezTo>
                    <a:pt x="1846794" y="0"/>
                    <a:pt x="1857239" y="10445"/>
                    <a:pt x="1857239" y="23330"/>
                  </a:cubicBezTo>
                  <a:lnTo>
                    <a:pt x="1857239" y="78041"/>
                  </a:lnTo>
                  <a:cubicBezTo>
                    <a:pt x="1857239" y="90925"/>
                    <a:pt x="1846794" y="101370"/>
                    <a:pt x="1833909" y="101370"/>
                  </a:cubicBezTo>
                  <a:lnTo>
                    <a:pt x="23330" y="101370"/>
                  </a:lnTo>
                  <a:cubicBezTo>
                    <a:pt x="10445" y="101370"/>
                    <a:pt x="0" y="90925"/>
                    <a:pt x="0" y="78041"/>
                  </a:cubicBezTo>
                  <a:lnTo>
                    <a:pt x="0" y="23330"/>
                  </a:lnTo>
                  <a:cubicBezTo>
                    <a:pt x="0" y="10445"/>
                    <a:pt x="10445" y="0"/>
                    <a:pt x="23330" y="0"/>
                  </a:cubicBezTo>
                  <a:close/>
                </a:path>
              </a:pathLst>
            </a:custGeom>
            <a:solidFill>
              <a:srgbClr val="1319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0" y="-38100"/>
              <a:ext cx="1857239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0"/>
          <p:cNvGrpSpPr/>
          <p:nvPr/>
        </p:nvGrpSpPr>
        <p:grpSpPr>
          <a:xfrm>
            <a:off x="9883985" y="6743030"/>
            <a:ext cx="4507221" cy="529553"/>
            <a:chOff x="0" y="-38100"/>
            <a:chExt cx="1187087" cy="139470"/>
          </a:xfrm>
        </p:grpSpPr>
        <p:sp>
          <p:nvSpPr>
            <p:cNvPr id="268" name="Google Shape;268;p10"/>
            <p:cNvSpPr/>
            <p:nvPr/>
          </p:nvSpPr>
          <p:spPr>
            <a:xfrm>
              <a:off x="0" y="0"/>
              <a:ext cx="1187087" cy="101370"/>
            </a:xfrm>
            <a:custGeom>
              <a:rect b="b" l="l" r="r" t="t"/>
              <a:pathLst>
                <a:path extrusionOk="0" h="101370" w="1187087">
                  <a:moveTo>
                    <a:pt x="34353" y="0"/>
                  </a:moveTo>
                  <a:lnTo>
                    <a:pt x="1152734" y="0"/>
                  </a:lnTo>
                  <a:cubicBezTo>
                    <a:pt x="1161845" y="0"/>
                    <a:pt x="1170583" y="3619"/>
                    <a:pt x="1177025" y="10062"/>
                  </a:cubicBezTo>
                  <a:cubicBezTo>
                    <a:pt x="1183468" y="16504"/>
                    <a:pt x="1187087" y="25242"/>
                    <a:pt x="1187087" y="34353"/>
                  </a:cubicBezTo>
                  <a:lnTo>
                    <a:pt x="1187087" y="67017"/>
                  </a:lnTo>
                  <a:cubicBezTo>
                    <a:pt x="1187087" y="85990"/>
                    <a:pt x="1171706" y="101370"/>
                    <a:pt x="1152734" y="101370"/>
                  </a:cubicBezTo>
                  <a:lnTo>
                    <a:pt x="34353" y="101370"/>
                  </a:lnTo>
                  <a:cubicBezTo>
                    <a:pt x="25242" y="101370"/>
                    <a:pt x="16504" y="97751"/>
                    <a:pt x="10062" y="91308"/>
                  </a:cubicBezTo>
                  <a:cubicBezTo>
                    <a:pt x="3619" y="84866"/>
                    <a:pt x="0" y="76128"/>
                    <a:pt x="0" y="67017"/>
                  </a:cubicBezTo>
                  <a:lnTo>
                    <a:pt x="0" y="34353"/>
                  </a:lnTo>
                  <a:cubicBezTo>
                    <a:pt x="0" y="25242"/>
                    <a:pt x="3619" y="16504"/>
                    <a:pt x="10062" y="10062"/>
                  </a:cubicBezTo>
                  <a:cubicBezTo>
                    <a:pt x="16504" y="3619"/>
                    <a:pt x="25242" y="0"/>
                    <a:pt x="3435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0" y="-38100"/>
              <a:ext cx="1187087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0"/>
          <p:cNvGrpSpPr/>
          <p:nvPr/>
        </p:nvGrpSpPr>
        <p:grpSpPr>
          <a:xfrm>
            <a:off x="9947481" y="8301234"/>
            <a:ext cx="6636970" cy="498407"/>
            <a:chOff x="0" y="-38100"/>
            <a:chExt cx="1857239" cy="139470"/>
          </a:xfrm>
        </p:grpSpPr>
        <p:sp>
          <p:nvSpPr>
            <p:cNvPr id="271" name="Google Shape;271;p10"/>
            <p:cNvSpPr/>
            <p:nvPr/>
          </p:nvSpPr>
          <p:spPr>
            <a:xfrm>
              <a:off x="0" y="0"/>
              <a:ext cx="1857239" cy="101370"/>
            </a:xfrm>
            <a:custGeom>
              <a:rect b="b" l="l" r="r" t="t"/>
              <a:pathLst>
                <a:path extrusionOk="0" h="101370" w="1857239">
                  <a:moveTo>
                    <a:pt x="23330" y="0"/>
                  </a:moveTo>
                  <a:lnTo>
                    <a:pt x="1833909" y="0"/>
                  </a:lnTo>
                  <a:cubicBezTo>
                    <a:pt x="1846794" y="0"/>
                    <a:pt x="1857239" y="10445"/>
                    <a:pt x="1857239" y="23330"/>
                  </a:cubicBezTo>
                  <a:lnTo>
                    <a:pt x="1857239" y="78041"/>
                  </a:lnTo>
                  <a:cubicBezTo>
                    <a:pt x="1857239" y="90925"/>
                    <a:pt x="1846794" y="101370"/>
                    <a:pt x="1833909" y="101370"/>
                  </a:cubicBezTo>
                  <a:lnTo>
                    <a:pt x="23330" y="101370"/>
                  </a:lnTo>
                  <a:cubicBezTo>
                    <a:pt x="10445" y="101370"/>
                    <a:pt x="0" y="90925"/>
                    <a:pt x="0" y="78041"/>
                  </a:cubicBezTo>
                  <a:lnTo>
                    <a:pt x="0" y="23330"/>
                  </a:lnTo>
                  <a:cubicBezTo>
                    <a:pt x="0" y="10445"/>
                    <a:pt x="10445" y="0"/>
                    <a:pt x="23330" y="0"/>
                  </a:cubicBezTo>
                  <a:close/>
                </a:path>
              </a:pathLst>
            </a:custGeom>
            <a:solidFill>
              <a:srgbClr val="1319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0" y="-38100"/>
              <a:ext cx="1857239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0"/>
          <p:cNvGrpSpPr/>
          <p:nvPr/>
        </p:nvGrpSpPr>
        <p:grpSpPr>
          <a:xfrm>
            <a:off x="9947481" y="8301234"/>
            <a:ext cx="6175487" cy="498407"/>
            <a:chOff x="0" y="-38100"/>
            <a:chExt cx="1728101" cy="139470"/>
          </a:xfrm>
        </p:grpSpPr>
        <p:sp>
          <p:nvSpPr>
            <p:cNvPr id="274" name="Google Shape;274;p10"/>
            <p:cNvSpPr/>
            <p:nvPr/>
          </p:nvSpPr>
          <p:spPr>
            <a:xfrm>
              <a:off x="0" y="0"/>
              <a:ext cx="1728101" cy="101370"/>
            </a:xfrm>
            <a:custGeom>
              <a:rect b="b" l="l" r="r" t="t"/>
              <a:pathLst>
                <a:path extrusionOk="0" h="101370" w="1728101">
                  <a:moveTo>
                    <a:pt x="25073" y="0"/>
                  </a:moveTo>
                  <a:lnTo>
                    <a:pt x="1703028" y="0"/>
                  </a:lnTo>
                  <a:cubicBezTo>
                    <a:pt x="1716875" y="0"/>
                    <a:pt x="1728101" y="11226"/>
                    <a:pt x="1728101" y="25073"/>
                  </a:cubicBezTo>
                  <a:lnTo>
                    <a:pt x="1728101" y="76297"/>
                  </a:lnTo>
                  <a:cubicBezTo>
                    <a:pt x="1728101" y="90145"/>
                    <a:pt x="1716875" y="101370"/>
                    <a:pt x="1703028" y="101370"/>
                  </a:cubicBezTo>
                  <a:lnTo>
                    <a:pt x="25073" y="101370"/>
                  </a:lnTo>
                  <a:cubicBezTo>
                    <a:pt x="11226" y="101370"/>
                    <a:pt x="0" y="90145"/>
                    <a:pt x="0" y="76297"/>
                  </a:cubicBezTo>
                  <a:lnTo>
                    <a:pt x="0" y="25073"/>
                  </a:lnTo>
                  <a:cubicBezTo>
                    <a:pt x="0" y="11226"/>
                    <a:pt x="11226" y="0"/>
                    <a:pt x="2507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0" y="-38100"/>
              <a:ext cx="1728101" cy="139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0"/>
          <p:cNvSpPr txBox="1"/>
          <p:nvPr/>
        </p:nvSpPr>
        <p:spPr>
          <a:xfrm>
            <a:off x="13951867" y="1245416"/>
            <a:ext cx="1582567" cy="506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86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81%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12871181" y="1631727"/>
            <a:ext cx="3507328" cy="476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January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1038528" y="3976511"/>
            <a:ext cx="6815936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Data Analysis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1038528" y="5230748"/>
            <a:ext cx="7768189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The complete data for the whole year of 2022.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3986142" y="2808862"/>
            <a:ext cx="1548294" cy="487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79%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13265965" y="3197337"/>
            <a:ext cx="2988648" cy="476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February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14843734" y="4372377"/>
            <a:ext cx="1548294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92%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13962437" y="4760851"/>
            <a:ext cx="3310887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March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13361499" y="5934681"/>
            <a:ext cx="1548294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69%</a:t>
            </a:r>
            <a:endParaRPr/>
          </a:p>
        </p:txBody>
      </p:sp>
      <p:sp>
        <p:nvSpPr>
          <p:cNvPr id="285" name="Google Shape;285;p10"/>
          <p:cNvSpPr txBox="1"/>
          <p:nvPr/>
        </p:nvSpPr>
        <p:spPr>
          <a:xfrm>
            <a:off x="12480203" y="6319565"/>
            <a:ext cx="3310887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April</a:t>
            </a:r>
            <a:endParaRPr/>
          </a:p>
        </p:txBody>
      </p:sp>
      <p:sp>
        <p:nvSpPr>
          <p:cNvPr id="286" name="Google Shape;286;p10"/>
          <p:cNvSpPr txBox="1"/>
          <p:nvPr/>
        </p:nvSpPr>
        <p:spPr>
          <a:xfrm>
            <a:off x="15023030" y="7473058"/>
            <a:ext cx="1548294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95%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14141733" y="7857942"/>
            <a:ext cx="3310887" cy="48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April</a:t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1086293" y="1958309"/>
            <a:ext cx="1796067" cy="1920927"/>
          </a:xfrm>
          <a:custGeom>
            <a:rect b="b" l="l" r="r" t="t"/>
            <a:pathLst>
              <a:path extrusionOk="0" h="1920927" w="1796067">
                <a:moveTo>
                  <a:pt x="0" y="0"/>
                </a:moveTo>
                <a:lnTo>
                  <a:pt x="1796067" y="0"/>
                </a:lnTo>
                <a:lnTo>
                  <a:pt x="1796067" y="1920928"/>
                </a:lnTo>
                <a:lnTo>
                  <a:pt x="0" y="1920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9" name="Google Shape;289;p10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290" name="Google Shape;290;p10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291" name="Google Shape;291;p10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/>
          <p:nvPr/>
        </p:nvSpPr>
        <p:spPr>
          <a:xfrm>
            <a:off x="870750" y="3263439"/>
            <a:ext cx="1106598" cy="110659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>
            <a:off x="1126496" y="3557747"/>
            <a:ext cx="595106" cy="517982"/>
          </a:xfrm>
          <a:custGeom>
            <a:rect b="b" l="l" r="r" t="t"/>
            <a:pathLst>
              <a:path extrusionOk="0" h="517982" w="595106">
                <a:moveTo>
                  <a:pt x="0" y="0"/>
                </a:moveTo>
                <a:lnTo>
                  <a:pt x="595106" y="0"/>
                </a:lnTo>
                <a:lnTo>
                  <a:pt x="595106" y="517982"/>
                </a:lnTo>
                <a:lnTo>
                  <a:pt x="0" y="51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1"/>
          <p:cNvSpPr/>
          <p:nvPr/>
        </p:nvSpPr>
        <p:spPr>
          <a:xfrm>
            <a:off x="870750" y="6002609"/>
            <a:ext cx="1106598" cy="110659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1126496" y="6296917"/>
            <a:ext cx="595106" cy="517982"/>
          </a:xfrm>
          <a:custGeom>
            <a:rect b="b" l="l" r="r" t="t"/>
            <a:pathLst>
              <a:path extrusionOk="0" h="517982" w="595106">
                <a:moveTo>
                  <a:pt x="0" y="0"/>
                </a:moveTo>
                <a:lnTo>
                  <a:pt x="595106" y="0"/>
                </a:lnTo>
                <a:lnTo>
                  <a:pt x="595106" y="517982"/>
                </a:lnTo>
                <a:lnTo>
                  <a:pt x="0" y="51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1"/>
          <p:cNvSpPr/>
          <p:nvPr/>
        </p:nvSpPr>
        <p:spPr>
          <a:xfrm flipH="1" rot="10800000">
            <a:off x="15526987" y="2773005"/>
            <a:ext cx="1227023" cy="4401877"/>
          </a:xfrm>
          <a:custGeom>
            <a:rect b="b" l="l" r="r" t="t"/>
            <a:pathLst>
              <a:path extrusionOk="0" h="4401877" w="1227023">
                <a:moveTo>
                  <a:pt x="0" y="4401877"/>
                </a:moveTo>
                <a:lnTo>
                  <a:pt x="1227024" y="4401877"/>
                </a:lnTo>
                <a:lnTo>
                  <a:pt x="1227024" y="0"/>
                </a:lnTo>
                <a:lnTo>
                  <a:pt x="0" y="0"/>
                </a:lnTo>
                <a:lnTo>
                  <a:pt x="0" y="44018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1"/>
          <p:cNvSpPr/>
          <p:nvPr/>
        </p:nvSpPr>
        <p:spPr>
          <a:xfrm rot="-5400000">
            <a:off x="12452388" y="820242"/>
            <a:ext cx="1615068" cy="3083662"/>
          </a:xfrm>
          <a:custGeom>
            <a:rect b="b" l="l" r="r" t="t"/>
            <a:pathLst>
              <a:path extrusionOk="0" h="3083662" w="1615068">
                <a:moveTo>
                  <a:pt x="0" y="0"/>
                </a:moveTo>
                <a:lnTo>
                  <a:pt x="1615068" y="0"/>
                </a:lnTo>
                <a:lnTo>
                  <a:pt x="1615068" y="3083662"/>
                </a:lnTo>
                <a:lnTo>
                  <a:pt x="0" y="3083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1"/>
          <p:cNvSpPr/>
          <p:nvPr/>
        </p:nvSpPr>
        <p:spPr>
          <a:xfrm rot="-5400000">
            <a:off x="12452388" y="3471546"/>
            <a:ext cx="1615068" cy="3083662"/>
          </a:xfrm>
          <a:custGeom>
            <a:rect b="b" l="l" r="r" t="t"/>
            <a:pathLst>
              <a:path extrusionOk="0" h="3083662" w="1615068">
                <a:moveTo>
                  <a:pt x="0" y="0"/>
                </a:moveTo>
                <a:lnTo>
                  <a:pt x="1615068" y="0"/>
                </a:lnTo>
                <a:lnTo>
                  <a:pt x="1615068" y="3083662"/>
                </a:lnTo>
                <a:lnTo>
                  <a:pt x="0" y="3083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1"/>
          <p:cNvSpPr/>
          <p:nvPr/>
        </p:nvSpPr>
        <p:spPr>
          <a:xfrm rot="-5400000">
            <a:off x="12452388" y="6122850"/>
            <a:ext cx="1615068" cy="3083662"/>
          </a:xfrm>
          <a:custGeom>
            <a:rect b="b" l="l" r="r" t="t"/>
            <a:pathLst>
              <a:path extrusionOk="0" h="3083662" w="1615068">
                <a:moveTo>
                  <a:pt x="0" y="0"/>
                </a:moveTo>
                <a:lnTo>
                  <a:pt x="1615068" y="0"/>
                </a:lnTo>
                <a:lnTo>
                  <a:pt x="1615068" y="3083662"/>
                </a:lnTo>
                <a:lnTo>
                  <a:pt x="0" y="3083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1"/>
          <p:cNvSpPr txBox="1"/>
          <p:nvPr/>
        </p:nvSpPr>
        <p:spPr>
          <a:xfrm>
            <a:off x="1029079" y="2058203"/>
            <a:ext cx="8941496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Business Strategy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11824729" y="2041491"/>
            <a:ext cx="2657109" cy="612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2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Plan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11824729" y="4653361"/>
            <a:ext cx="2657109" cy="612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2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Adapt</a:t>
            </a:r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11903950" y="7344099"/>
            <a:ext cx="2791211" cy="612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2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Improve</a:t>
            </a:r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2203240" y="3401343"/>
            <a:ext cx="678280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Plan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2203240" y="4047154"/>
            <a:ext cx="6782809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Proper planning of all the goals according to the months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2203240" y="6140513"/>
            <a:ext cx="678280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Adapt and improve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2203240" y="6786324"/>
            <a:ext cx="6782809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Adapt the plan, measure the progress and improve.</a:t>
            </a:r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313" name="Google Shape;313;p11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314" name="Google Shape;314;p11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0" y="9644717"/>
            <a:ext cx="18288000" cy="642283"/>
            <a:chOff x="0" y="-38100"/>
            <a:chExt cx="4816593" cy="169161"/>
          </a:xfrm>
        </p:grpSpPr>
        <p:sp>
          <p:nvSpPr>
            <p:cNvPr id="316" name="Google Shape;316;p11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317" name="Google Shape;317;p11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1318" y="3135327"/>
            <a:ext cx="6708446" cy="6744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12"/>
          <p:cNvGrpSpPr/>
          <p:nvPr/>
        </p:nvGrpSpPr>
        <p:grpSpPr>
          <a:xfrm>
            <a:off x="2319646" y="5583296"/>
            <a:ext cx="1430680" cy="1428573"/>
            <a:chOff x="0" y="0"/>
            <a:chExt cx="812800" cy="811603"/>
          </a:xfrm>
        </p:grpSpPr>
        <p:sp>
          <p:nvSpPr>
            <p:cNvPr id="324" name="Google Shape;324;p12"/>
            <p:cNvSpPr/>
            <p:nvPr/>
          </p:nvSpPr>
          <p:spPr>
            <a:xfrm>
              <a:off x="0" y="0"/>
              <a:ext cx="812800" cy="811603"/>
            </a:xfrm>
            <a:custGeom>
              <a:rect b="b" l="l" r="r" t="t"/>
              <a:pathLst>
                <a:path extrusionOk="0" h="811603" w="812800">
                  <a:moveTo>
                    <a:pt x="406400" y="0"/>
                  </a:moveTo>
                  <a:cubicBezTo>
                    <a:pt x="181951" y="0"/>
                    <a:pt x="0" y="181684"/>
                    <a:pt x="0" y="405801"/>
                  </a:cubicBezTo>
                  <a:cubicBezTo>
                    <a:pt x="0" y="629919"/>
                    <a:pt x="181951" y="811603"/>
                    <a:pt x="406400" y="811603"/>
                  </a:cubicBezTo>
                  <a:cubicBezTo>
                    <a:pt x="630849" y="811603"/>
                    <a:pt x="812800" y="629919"/>
                    <a:pt x="812800" y="405801"/>
                  </a:cubicBezTo>
                  <a:cubicBezTo>
                    <a:pt x="812800" y="18168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76200" y="37988"/>
              <a:ext cx="660400" cy="69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2"/>
          <p:cNvGrpSpPr/>
          <p:nvPr/>
        </p:nvGrpSpPr>
        <p:grpSpPr>
          <a:xfrm>
            <a:off x="6250291" y="5579124"/>
            <a:ext cx="1437645" cy="1432745"/>
            <a:chOff x="0" y="0"/>
            <a:chExt cx="812800" cy="810030"/>
          </a:xfrm>
        </p:grpSpPr>
        <p:sp>
          <p:nvSpPr>
            <p:cNvPr id="327" name="Google Shape;327;p12"/>
            <p:cNvSpPr/>
            <p:nvPr/>
          </p:nvSpPr>
          <p:spPr>
            <a:xfrm>
              <a:off x="0" y="0"/>
              <a:ext cx="812800" cy="810030"/>
            </a:xfrm>
            <a:custGeom>
              <a:rect b="b" l="l" r="r" t="t"/>
              <a:pathLst>
                <a:path extrusionOk="0" h="810030" w="812800">
                  <a:moveTo>
                    <a:pt x="406400" y="0"/>
                  </a:moveTo>
                  <a:cubicBezTo>
                    <a:pt x="181951" y="0"/>
                    <a:pt x="0" y="181331"/>
                    <a:pt x="0" y="405015"/>
                  </a:cubicBezTo>
                  <a:cubicBezTo>
                    <a:pt x="0" y="628699"/>
                    <a:pt x="181951" y="810030"/>
                    <a:pt x="406400" y="810030"/>
                  </a:cubicBezTo>
                  <a:cubicBezTo>
                    <a:pt x="630849" y="810030"/>
                    <a:pt x="812800" y="628699"/>
                    <a:pt x="812800" y="405015"/>
                  </a:cubicBezTo>
                  <a:cubicBezTo>
                    <a:pt x="812800" y="18133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76200" y="37840"/>
              <a:ext cx="660400" cy="69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2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330" name="Google Shape;330;p12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331" name="Google Shape;331;p12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2"/>
          <p:cNvSpPr/>
          <p:nvPr/>
        </p:nvSpPr>
        <p:spPr>
          <a:xfrm>
            <a:off x="17259300" y="914555"/>
            <a:ext cx="2710562" cy="3949818"/>
          </a:xfrm>
          <a:custGeom>
            <a:rect b="b" l="l" r="r" t="t"/>
            <a:pathLst>
              <a:path extrusionOk="0" h="3949818" w="2710562">
                <a:moveTo>
                  <a:pt x="0" y="0"/>
                </a:moveTo>
                <a:lnTo>
                  <a:pt x="2710562" y="0"/>
                </a:lnTo>
                <a:lnTo>
                  <a:pt x="2710562" y="3949818"/>
                </a:lnTo>
                <a:lnTo>
                  <a:pt x="0" y="3949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2"/>
          <p:cNvSpPr/>
          <p:nvPr/>
        </p:nvSpPr>
        <p:spPr>
          <a:xfrm>
            <a:off x="-1146648" y="9178458"/>
            <a:ext cx="6246216" cy="4216196"/>
          </a:xfrm>
          <a:custGeom>
            <a:rect b="b" l="l" r="r" t="t"/>
            <a:pathLst>
              <a:path extrusionOk="0" h="4216196" w="6246216">
                <a:moveTo>
                  <a:pt x="0" y="0"/>
                </a:moveTo>
                <a:lnTo>
                  <a:pt x="6246216" y="0"/>
                </a:lnTo>
                <a:lnTo>
                  <a:pt x="6246216" y="4216196"/>
                </a:lnTo>
                <a:lnTo>
                  <a:pt x="0" y="4216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2"/>
          <p:cNvSpPr txBox="1"/>
          <p:nvPr/>
        </p:nvSpPr>
        <p:spPr>
          <a:xfrm>
            <a:off x="1028700" y="1832233"/>
            <a:ext cx="8002081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Revenue Chart</a:t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1098527" y="3731450"/>
            <a:ext cx="8002081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The revenue chart for the past three years with the current year.</a:t>
            </a:r>
            <a:endParaRPr/>
          </a:p>
        </p:txBody>
      </p:sp>
      <p:sp>
        <p:nvSpPr>
          <p:cNvPr id="336" name="Google Shape;336;p12"/>
          <p:cNvSpPr txBox="1"/>
          <p:nvPr/>
        </p:nvSpPr>
        <p:spPr>
          <a:xfrm>
            <a:off x="1167997" y="7126621"/>
            <a:ext cx="373397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Profit</a:t>
            </a:r>
            <a:endParaRPr/>
          </a:p>
        </p:txBody>
      </p:sp>
      <p:sp>
        <p:nvSpPr>
          <p:cNvPr id="337" name="Google Shape;337;p12"/>
          <p:cNvSpPr txBox="1"/>
          <p:nvPr/>
        </p:nvSpPr>
        <p:spPr>
          <a:xfrm>
            <a:off x="5046742" y="7126621"/>
            <a:ext cx="3844743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Revenue  </a:t>
            </a:r>
            <a:endParaRPr/>
          </a:p>
        </p:txBody>
      </p:sp>
      <p:sp>
        <p:nvSpPr>
          <p:cNvPr id="338" name="Google Shape;338;p12"/>
          <p:cNvSpPr txBox="1"/>
          <p:nvPr/>
        </p:nvSpPr>
        <p:spPr>
          <a:xfrm>
            <a:off x="2485105" y="6011833"/>
            <a:ext cx="109976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7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50M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6416949" y="6009746"/>
            <a:ext cx="1104328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70M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4905" y="978224"/>
            <a:ext cx="9011482" cy="8522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13"/>
          <p:cNvGrpSpPr/>
          <p:nvPr/>
        </p:nvGrpSpPr>
        <p:grpSpPr>
          <a:xfrm>
            <a:off x="1057654" y="3289924"/>
            <a:ext cx="8256436" cy="2682462"/>
            <a:chOff x="0" y="-38100"/>
            <a:chExt cx="2174535" cy="706492"/>
          </a:xfrm>
        </p:grpSpPr>
        <p:sp>
          <p:nvSpPr>
            <p:cNvPr id="346" name="Google Shape;346;p13"/>
            <p:cNvSpPr/>
            <p:nvPr/>
          </p:nvSpPr>
          <p:spPr>
            <a:xfrm>
              <a:off x="0" y="0"/>
              <a:ext cx="2174535" cy="668392"/>
            </a:xfrm>
            <a:custGeom>
              <a:rect b="b" l="l" r="r" t="t"/>
              <a:pathLst>
                <a:path extrusionOk="0" h="668392" w="2174535">
                  <a:moveTo>
                    <a:pt x="28130" y="0"/>
                  </a:moveTo>
                  <a:lnTo>
                    <a:pt x="2146404" y="0"/>
                  </a:lnTo>
                  <a:cubicBezTo>
                    <a:pt x="2153865" y="0"/>
                    <a:pt x="2161020" y="2964"/>
                    <a:pt x="2166295" y="8239"/>
                  </a:cubicBezTo>
                  <a:cubicBezTo>
                    <a:pt x="2171571" y="13515"/>
                    <a:pt x="2174535" y="20670"/>
                    <a:pt x="2174535" y="28130"/>
                  </a:cubicBezTo>
                  <a:lnTo>
                    <a:pt x="2174535" y="640262"/>
                  </a:lnTo>
                  <a:cubicBezTo>
                    <a:pt x="2174535" y="655798"/>
                    <a:pt x="2161940" y="668392"/>
                    <a:pt x="2146404" y="668392"/>
                  </a:cubicBezTo>
                  <a:lnTo>
                    <a:pt x="28130" y="668392"/>
                  </a:lnTo>
                  <a:cubicBezTo>
                    <a:pt x="12594" y="668392"/>
                    <a:pt x="0" y="655798"/>
                    <a:pt x="0" y="640262"/>
                  </a:cubicBezTo>
                  <a:lnTo>
                    <a:pt x="0" y="28130"/>
                  </a:lnTo>
                  <a:cubicBezTo>
                    <a:pt x="0" y="12594"/>
                    <a:pt x="12594" y="0"/>
                    <a:pt x="28130" y="0"/>
                  </a:cubicBezTo>
                  <a:close/>
                </a:path>
              </a:pathLst>
            </a:custGeom>
            <a:solidFill>
              <a:srgbClr val="13193D">
                <a:alpha val="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 txBox="1"/>
            <p:nvPr/>
          </p:nvSpPr>
          <p:spPr>
            <a:xfrm>
              <a:off x="0" y="-38100"/>
              <a:ext cx="2174535" cy="706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3"/>
          <p:cNvSpPr txBox="1"/>
          <p:nvPr/>
        </p:nvSpPr>
        <p:spPr>
          <a:xfrm>
            <a:off x="1057654" y="1943903"/>
            <a:ext cx="7176897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Funding Plan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1073723" y="6239086"/>
            <a:ext cx="7667780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You funding plan and graphs will go here.</a:t>
            </a:r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1483298" y="3867740"/>
            <a:ext cx="2943730" cy="15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27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89%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4531803" y="4178561"/>
            <a:ext cx="4612197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The funding will be received from investors</a:t>
            </a:r>
            <a:endParaRPr/>
          </a:p>
        </p:txBody>
      </p:sp>
      <p:grpSp>
        <p:nvGrpSpPr>
          <p:cNvPr id="352" name="Google Shape;352;p13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353" name="Google Shape;353;p13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</p:sp>
        <p:sp>
          <p:nvSpPr>
            <p:cNvPr id="354" name="Google Shape;354;p13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3"/>
          <p:cNvGrpSpPr/>
          <p:nvPr/>
        </p:nvGrpSpPr>
        <p:grpSpPr>
          <a:xfrm>
            <a:off x="0" y="9644717"/>
            <a:ext cx="18288000" cy="642283"/>
            <a:chOff x="0" y="-38100"/>
            <a:chExt cx="4816593" cy="169161"/>
          </a:xfrm>
        </p:grpSpPr>
        <p:sp>
          <p:nvSpPr>
            <p:cNvPr id="356" name="Google Shape;356;p13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357" name="Google Shape;357;p13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3"/>
          <p:cNvSpPr/>
          <p:nvPr/>
        </p:nvSpPr>
        <p:spPr>
          <a:xfrm>
            <a:off x="7410673" y="1462204"/>
            <a:ext cx="1647757" cy="1677106"/>
          </a:xfrm>
          <a:custGeom>
            <a:rect b="b" l="l" r="r" t="t"/>
            <a:pathLst>
              <a:path extrusionOk="0" h="1677106" w="1647757">
                <a:moveTo>
                  <a:pt x="0" y="0"/>
                </a:moveTo>
                <a:lnTo>
                  <a:pt x="1647757" y="0"/>
                </a:lnTo>
                <a:lnTo>
                  <a:pt x="1647757" y="1677106"/>
                </a:lnTo>
                <a:lnTo>
                  <a:pt x="0" y="1677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4"/>
          <p:cNvGrpSpPr/>
          <p:nvPr/>
        </p:nvGrpSpPr>
        <p:grpSpPr>
          <a:xfrm>
            <a:off x="1660484" y="2881217"/>
            <a:ext cx="4353213" cy="5424918"/>
            <a:chOff x="0" y="-38100"/>
            <a:chExt cx="1146525" cy="1428785"/>
          </a:xfrm>
        </p:grpSpPr>
        <p:sp>
          <p:nvSpPr>
            <p:cNvPr id="364" name="Google Shape;364;p14"/>
            <p:cNvSpPr/>
            <p:nvPr/>
          </p:nvSpPr>
          <p:spPr>
            <a:xfrm>
              <a:off x="0" y="0"/>
              <a:ext cx="1146525" cy="1390685"/>
            </a:xfrm>
            <a:custGeom>
              <a:rect b="b" l="l" r="r" t="t"/>
              <a:pathLst>
                <a:path extrusionOk="0" h="1390685" w="1146525">
                  <a:moveTo>
                    <a:pt x="53353" y="0"/>
                  </a:moveTo>
                  <a:lnTo>
                    <a:pt x="1093172" y="0"/>
                  </a:lnTo>
                  <a:cubicBezTo>
                    <a:pt x="1122638" y="0"/>
                    <a:pt x="1146525" y="23887"/>
                    <a:pt x="1146525" y="53353"/>
                  </a:cubicBezTo>
                  <a:lnTo>
                    <a:pt x="1146525" y="1337332"/>
                  </a:lnTo>
                  <a:cubicBezTo>
                    <a:pt x="1146525" y="1366798"/>
                    <a:pt x="1122638" y="1390685"/>
                    <a:pt x="1093172" y="1390685"/>
                  </a:cubicBezTo>
                  <a:lnTo>
                    <a:pt x="53353" y="1390685"/>
                  </a:lnTo>
                  <a:cubicBezTo>
                    <a:pt x="23887" y="1390685"/>
                    <a:pt x="0" y="1366798"/>
                    <a:pt x="0" y="1337332"/>
                  </a:cubicBezTo>
                  <a:lnTo>
                    <a:pt x="0" y="53353"/>
                  </a:lnTo>
                  <a:cubicBezTo>
                    <a:pt x="0" y="23887"/>
                    <a:pt x="23887" y="0"/>
                    <a:pt x="5335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0" y="-38100"/>
              <a:ext cx="1146525" cy="1428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4"/>
          <p:cNvGrpSpPr/>
          <p:nvPr/>
        </p:nvGrpSpPr>
        <p:grpSpPr>
          <a:xfrm>
            <a:off x="12273106" y="2881217"/>
            <a:ext cx="4353213" cy="5424918"/>
            <a:chOff x="0" y="-38100"/>
            <a:chExt cx="1146525" cy="1428785"/>
          </a:xfrm>
        </p:grpSpPr>
        <p:sp>
          <p:nvSpPr>
            <p:cNvPr id="367" name="Google Shape;367;p14"/>
            <p:cNvSpPr/>
            <p:nvPr/>
          </p:nvSpPr>
          <p:spPr>
            <a:xfrm>
              <a:off x="0" y="0"/>
              <a:ext cx="1146525" cy="1390685"/>
            </a:xfrm>
            <a:custGeom>
              <a:rect b="b" l="l" r="r" t="t"/>
              <a:pathLst>
                <a:path extrusionOk="0" h="1390685" w="1146525">
                  <a:moveTo>
                    <a:pt x="53353" y="0"/>
                  </a:moveTo>
                  <a:lnTo>
                    <a:pt x="1093172" y="0"/>
                  </a:lnTo>
                  <a:cubicBezTo>
                    <a:pt x="1122638" y="0"/>
                    <a:pt x="1146525" y="23887"/>
                    <a:pt x="1146525" y="53353"/>
                  </a:cubicBezTo>
                  <a:lnTo>
                    <a:pt x="1146525" y="1337332"/>
                  </a:lnTo>
                  <a:cubicBezTo>
                    <a:pt x="1146525" y="1366798"/>
                    <a:pt x="1122638" y="1390685"/>
                    <a:pt x="1093172" y="1390685"/>
                  </a:cubicBezTo>
                  <a:lnTo>
                    <a:pt x="53353" y="1390685"/>
                  </a:lnTo>
                  <a:cubicBezTo>
                    <a:pt x="23887" y="1390685"/>
                    <a:pt x="0" y="1366798"/>
                    <a:pt x="0" y="1337332"/>
                  </a:cubicBezTo>
                  <a:lnTo>
                    <a:pt x="0" y="53353"/>
                  </a:lnTo>
                  <a:cubicBezTo>
                    <a:pt x="0" y="23887"/>
                    <a:pt x="23887" y="0"/>
                    <a:pt x="5335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 txBox="1"/>
            <p:nvPr/>
          </p:nvSpPr>
          <p:spPr>
            <a:xfrm>
              <a:off x="0" y="-38100"/>
              <a:ext cx="1146525" cy="1428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14"/>
          <p:cNvGrpSpPr/>
          <p:nvPr/>
        </p:nvGrpSpPr>
        <p:grpSpPr>
          <a:xfrm>
            <a:off x="6967394" y="2881217"/>
            <a:ext cx="4353213" cy="5424918"/>
            <a:chOff x="0" y="-38100"/>
            <a:chExt cx="1146525" cy="1428785"/>
          </a:xfrm>
        </p:grpSpPr>
        <p:sp>
          <p:nvSpPr>
            <p:cNvPr id="370" name="Google Shape;370;p14"/>
            <p:cNvSpPr/>
            <p:nvPr/>
          </p:nvSpPr>
          <p:spPr>
            <a:xfrm>
              <a:off x="0" y="0"/>
              <a:ext cx="1146525" cy="1390685"/>
            </a:xfrm>
            <a:custGeom>
              <a:rect b="b" l="l" r="r" t="t"/>
              <a:pathLst>
                <a:path extrusionOk="0" h="1390685" w="1146525">
                  <a:moveTo>
                    <a:pt x="53353" y="0"/>
                  </a:moveTo>
                  <a:lnTo>
                    <a:pt x="1093172" y="0"/>
                  </a:lnTo>
                  <a:cubicBezTo>
                    <a:pt x="1122638" y="0"/>
                    <a:pt x="1146525" y="23887"/>
                    <a:pt x="1146525" y="53353"/>
                  </a:cubicBezTo>
                  <a:lnTo>
                    <a:pt x="1146525" y="1337332"/>
                  </a:lnTo>
                  <a:cubicBezTo>
                    <a:pt x="1146525" y="1366798"/>
                    <a:pt x="1122638" y="1390685"/>
                    <a:pt x="1093172" y="1390685"/>
                  </a:cubicBezTo>
                  <a:lnTo>
                    <a:pt x="53353" y="1390685"/>
                  </a:lnTo>
                  <a:cubicBezTo>
                    <a:pt x="23887" y="1390685"/>
                    <a:pt x="0" y="1366798"/>
                    <a:pt x="0" y="1337332"/>
                  </a:cubicBezTo>
                  <a:lnTo>
                    <a:pt x="0" y="53353"/>
                  </a:lnTo>
                  <a:cubicBezTo>
                    <a:pt x="0" y="23887"/>
                    <a:pt x="23887" y="0"/>
                    <a:pt x="53353" y="0"/>
                  </a:cubicBez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0" y="-38100"/>
              <a:ext cx="1146525" cy="1428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4"/>
          <p:cNvSpPr/>
          <p:nvPr/>
        </p:nvSpPr>
        <p:spPr>
          <a:xfrm>
            <a:off x="2944815" y="3672061"/>
            <a:ext cx="1785749" cy="17857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"/>
          <p:cNvSpPr/>
          <p:nvPr/>
        </p:nvSpPr>
        <p:spPr>
          <a:xfrm>
            <a:off x="13557437" y="3672061"/>
            <a:ext cx="1785749" cy="17857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"/>
          <p:cNvSpPr/>
          <p:nvPr/>
        </p:nvSpPr>
        <p:spPr>
          <a:xfrm>
            <a:off x="8251724" y="3672061"/>
            <a:ext cx="1785749" cy="17857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"/>
          <p:cNvSpPr txBox="1"/>
          <p:nvPr/>
        </p:nvSpPr>
        <p:spPr>
          <a:xfrm>
            <a:off x="4774198" y="1303596"/>
            <a:ext cx="8739603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MEET THE TEAM</a:t>
            </a:r>
            <a:endParaRPr/>
          </a:p>
        </p:txBody>
      </p:sp>
      <p:sp>
        <p:nvSpPr>
          <p:cNvPr id="376" name="Google Shape;376;p14"/>
          <p:cNvSpPr txBox="1"/>
          <p:nvPr/>
        </p:nvSpPr>
        <p:spPr>
          <a:xfrm>
            <a:off x="2185104" y="5770781"/>
            <a:ext cx="3305171" cy="506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Sarah Sukanti</a:t>
            </a:r>
            <a:endParaRPr/>
          </a:p>
        </p:txBody>
      </p:sp>
      <p:sp>
        <p:nvSpPr>
          <p:cNvPr id="377" name="Google Shape;377;p14"/>
          <p:cNvSpPr txBox="1"/>
          <p:nvPr/>
        </p:nvSpPr>
        <p:spPr>
          <a:xfrm>
            <a:off x="7492013" y="5780306"/>
            <a:ext cx="3305171" cy="563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Almar Suni</a:t>
            </a:r>
            <a:endParaRPr/>
          </a:p>
        </p:txBody>
      </p:sp>
      <p:sp>
        <p:nvSpPr>
          <p:cNvPr id="378" name="Google Shape;378;p14"/>
          <p:cNvSpPr txBox="1"/>
          <p:nvPr/>
        </p:nvSpPr>
        <p:spPr>
          <a:xfrm>
            <a:off x="12797726" y="5780306"/>
            <a:ext cx="3305171" cy="563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Yani Santri</a:t>
            </a:r>
            <a:endParaRPr/>
          </a:p>
        </p:txBody>
      </p:sp>
      <p:sp>
        <p:nvSpPr>
          <p:cNvPr id="379" name="Google Shape;379;p14"/>
          <p:cNvSpPr txBox="1"/>
          <p:nvPr/>
        </p:nvSpPr>
        <p:spPr>
          <a:xfrm>
            <a:off x="2617335" y="6553692"/>
            <a:ext cx="2289512" cy="3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CEO</a:t>
            </a:r>
            <a:endParaRPr/>
          </a:p>
        </p:txBody>
      </p:sp>
      <p:sp>
        <p:nvSpPr>
          <p:cNvPr id="380" name="Google Shape;380;p14"/>
          <p:cNvSpPr txBox="1"/>
          <p:nvPr/>
        </p:nvSpPr>
        <p:spPr>
          <a:xfrm>
            <a:off x="7640799" y="6553692"/>
            <a:ext cx="2856403" cy="3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MARKETING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13077565" y="6969642"/>
            <a:ext cx="2593099" cy="3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FINANCE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/>
        </p:nvSpPr>
        <p:spPr>
          <a:xfrm>
            <a:off x="3812298" y="1504675"/>
            <a:ext cx="1314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THANK YOU!</a:t>
            </a:r>
            <a:endParaRPr sz="6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3619011" y="4429102"/>
            <a:ext cx="2380736" cy="43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1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LOCATION</a:t>
            </a: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8568844" y="3910765"/>
            <a:ext cx="448933" cy="448933"/>
          </a:xfrm>
          <a:custGeom>
            <a:rect b="b" l="l" r="r" t="t"/>
            <a:pathLst>
              <a:path extrusionOk="0" h="448933" w="448933">
                <a:moveTo>
                  <a:pt x="0" y="0"/>
                </a:moveTo>
                <a:lnTo>
                  <a:pt x="448933" y="0"/>
                </a:lnTo>
                <a:lnTo>
                  <a:pt x="448933" y="448932"/>
                </a:lnTo>
                <a:lnTo>
                  <a:pt x="0" y="448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5"/>
          <p:cNvSpPr txBox="1"/>
          <p:nvPr/>
        </p:nvSpPr>
        <p:spPr>
          <a:xfrm>
            <a:off x="8032337" y="4478995"/>
            <a:ext cx="1494028" cy="41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1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CALL</a:t>
            </a:r>
            <a:endParaRPr/>
          </a:p>
        </p:txBody>
      </p:sp>
      <p:sp>
        <p:nvSpPr>
          <p:cNvPr id="390" name="Google Shape;390;p15"/>
          <p:cNvSpPr txBox="1"/>
          <p:nvPr/>
        </p:nvSpPr>
        <p:spPr>
          <a:xfrm>
            <a:off x="11802421" y="4445733"/>
            <a:ext cx="1864139" cy="428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7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WEBSITE</a:t>
            </a:r>
            <a:endParaRPr/>
          </a:p>
        </p:txBody>
      </p:sp>
      <p:sp>
        <p:nvSpPr>
          <p:cNvPr id="391" name="Google Shape;391;p15"/>
          <p:cNvSpPr/>
          <p:nvPr/>
        </p:nvSpPr>
        <p:spPr>
          <a:xfrm>
            <a:off x="12513901" y="3910765"/>
            <a:ext cx="441179" cy="448933"/>
          </a:xfrm>
          <a:custGeom>
            <a:rect b="b" l="l" r="r" t="t"/>
            <a:pathLst>
              <a:path extrusionOk="0" h="448933" w="441179">
                <a:moveTo>
                  <a:pt x="0" y="0"/>
                </a:moveTo>
                <a:lnTo>
                  <a:pt x="441179" y="0"/>
                </a:lnTo>
                <a:lnTo>
                  <a:pt x="441179" y="448932"/>
                </a:lnTo>
                <a:lnTo>
                  <a:pt x="0" y="448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15"/>
          <p:cNvSpPr/>
          <p:nvPr/>
        </p:nvSpPr>
        <p:spPr>
          <a:xfrm>
            <a:off x="4598286" y="3910765"/>
            <a:ext cx="474433" cy="448933"/>
          </a:xfrm>
          <a:custGeom>
            <a:rect b="b" l="l" r="r" t="t"/>
            <a:pathLst>
              <a:path extrusionOk="0" h="448933" w="474433">
                <a:moveTo>
                  <a:pt x="0" y="0"/>
                </a:moveTo>
                <a:lnTo>
                  <a:pt x="474434" y="0"/>
                </a:lnTo>
                <a:lnTo>
                  <a:pt x="474434" y="448932"/>
                </a:lnTo>
                <a:lnTo>
                  <a:pt x="0" y="448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3" name="Google Shape;393;p15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394" name="Google Shape;394;p15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395" name="Google Shape;395;p15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5"/>
          <p:cNvSpPr/>
          <p:nvPr/>
        </p:nvSpPr>
        <p:spPr>
          <a:xfrm>
            <a:off x="7661521" y="6311156"/>
            <a:ext cx="2964957" cy="3615802"/>
          </a:xfrm>
          <a:custGeom>
            <a:rect b="b" l="l" r="r" t="t"/>
            <a:pathLst>
              <a:path extrusionOk="0" h="3615802" w="2964957">
                <a:moveTo>
                  <a:pt x="0" y="0"/>
                </a:moveTo>
                <a:lnTo>
                  <a:pt x="2964958" y="0"/>
                </a:lnTo>
                <a:lnTo>
                  <a:pt x="2964958" y="3615802"/>
                </a:lnTo>
                <a:lnTo>
                  <a:pt x="0" y="3615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5"/>
          <p:cNvSpPr/>
          <p:nvPr/>
        </p:nvSpPr>
        <p:spPr>
          <a:xfrm>
            <a:off x="11528809" y="6292106"/>
            <a:ext cx="1205682" cy="1362352"/>
          </a:xfrm>
          <a:custGeom>
            <a:rect b="b" l="l" r="r" t="t"/>
            <a:pathLst>
              <a:path extrusionOk="0" h="1362352" w="1205682">
                <a:moveTo>
                  <a:pt x="0" y="0"/>
                </a:moveTo>
                <a:lnTo>
                  <a:pt x="1205682" y="0"/>
                </a:lnTo>
                <a:lnTo>
                  <a:pt x="1205682" y="1362352"/>
                </a:lnTo>
                <a:lnTo>
                  <a:pt x="0" y="1362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5"/>
          <p:cNvSpPr/>
          <p:nvPr/>
        </p:nvSpPr>
        <p:spPr>
          <a:xfrm flipH="1">
            <a:off x="5072720" y="8564605"/>
            <a:ext cx="1205682" cy="1362352"/>
          </a:xfrm>
          <a:custGeom>
            <a:rect b="b" l="l" r="r" t="t"/>
            <a:pathLst>
              <a:path extrusionOk="0" h="1362352" w="1205682">
                <a:moveTo>
                  <a:pt x="1205682" y="0"/>
                </a:moveTo>
                <a:lnTo>
                  <a:pt x="0" y="0"/>
                </a:lnTo>
                <a:lnTo>
                  <a:pt x="0" y="1362353"/>
                </a:lnTo>
                <a:lnTo>
                  <a:pt x="1205682" y="1362353"/>
                </a:lnTo>
                <a:lnTo>
                  <a:pt x="120568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-35444" y="3708"/>
            <a:ext cx="3657051" cy="3657051"/>
          </a:xfrm>
          <a:custGeom>
            <a:rect b="b" l="l" r="r" t="t"/>
            <a:pathLst>
              <a:path extrusionOk="0" h="6350000" w="6350000">
                <a:moveTo>
                  <a:pt x="0" y="0"/>
                </a:moveTo>
                <a:lnTo>
                  <a:pt x="0" y="6350000"/>
                </a:lnTo>
                <a:cubicBezTo>
                  <a:pt x="3506470" y="6350000"/>
                  <a:pt x="6350000" y="3506470"/>
                  <a:pt x="6350000" y="0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103" r="-5810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-6869" y="9644717"/>
            <a:ext cx="18288000" cy="642283"/>
            <a:chOff x="0" y="-38100"/>
            <a:chExt cx="4816593" cy="169161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103" name="Google Shape;103;p2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>
            <a:off x="14636761" y="6629949"/>
            <a:ext cx="3657051" cy="3657051"/>
          </a:xfrm>
          <a:custGeom>
            <a:rect b="b" l="l" r="r" t="t"/>
            <a:pathLst>
              <a:path extrusionOk="0" h="6350000" w="635000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5723197" y="1028700"/>
            <a:ext cx="6841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Who We Are?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918202" y="2904576"/>
            <a:ext cx="10451596" cy="1476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Small businesses find it difficult to raise money for the business. A pitch deck gives the investors a combined and short picture of the business.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4349099" y="5059352"/>
            <a:ext cx="1474864" cy="1473020"/>
          </a:xfrm>
          <a:custGeom>
            <a:rect b="b" l="l" r="r" t="t"/>
            <a:pathLst>
              <a:path extrusionOk="0" h="1473020" w="1474864">
                <a:moveTo>
                  <a:pt x="0" y="0"/>
                </a:moveTo>
                <a:lnTo>
                  <a:pt x="1474864" y="0"/>
                </a:lnTo>
                <a:lnTo>
                  <a:pt x="1474864" y="1473020"/>
                </a:lnTo>
                <a:lnTo>
                  <a:pt x="0" y="1473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8406568" y="5059352"/>
            <a:ext cx="1474864" cy="1473020"/>
          </a:xfrm>
          <a:custGeom>
            <a:rect b="b" l="l" r="r" t="t"/>
            <a:pathLst>
              <a:path extrusionOk="0" h="1473020" w="1474864">
                <a:moveTo>
                  <a:pt x="0" y="0"/>
                </a:moveTo>
                <a:lnTo>
                  <a:pt x="1474864" y="0"/>
                </a:lnTo>
                <a:lnTo>
                  <a:pt x="1474864" y="1473020"/>
                </a:lnTo>
                <a:lnTo>
                  <a:pt x="0" y="1473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12598353" y="5059352"/>
            <a:ext cx="1474864" cy="1473020"/>
          </a:xfrm>
          <a:custGeom>
            <a:rect b="b" l="l" r="r" t="t"/>
            <a:pathLst>
              <a:path extrusionOk="0" h="1473020" w="1474864">
                <a:moveTo>
                  <a:pt x="0" y="0"/>
                </a:moveTo>
                <a:lnTo>
                  <a:pt x="1474864" y="0"/>
                </a:lnTo>
                <a:lnTo>
                  <a:pt x="1474864" y="1473020"/>
                </a:lnTo>
                <a:lnTo>
                  <a:pt x="0" y="1473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 txBox="1"/>
          <p:nvPr/>
        </p:nvSpPr>
        <p:spPr>
          <a:xfrm>
            <a:off x="3041141" y="7529115"/>
            <a:ext cx="3885772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Your Annual revenue will come here.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904040" y="6808516"/>
            <a:ext cx="4159973" cy="50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Annual Revenue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064013" y="6808434"/>
            <a:ext cx="4159973" cy="50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User Growth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1223987" y="6808641"/>
            <a:ext cx="4159973" cy="50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Customers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7201114" y="7529115"/>
            <a:ext cx="3885772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Your user growth for last month.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1361087" y="7529322"/>
            <a:ext cx="3885772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50A30"/>
                </a:solidFill>
                <a:latin typeface="Inter"/>
                <a:ea typeface="Inter"/>
                <a:cs typeface="Inter"/>
                <a:sym typeface="Inter"/>
              </a:rPr>
              <a:t>Number of customer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1098527" y="1832233"/>
            <a:ext cx="8002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The Problem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098527" y="3901437"/>
            <a:ext cx="8002081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DESCRIBE THE MAIN OBJECTIVE OF YOUR COMPANY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098527" y="5019675"/>
            <a:ext cx="8002081" cy="1476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Describe what your business does and what your objective is. What kind of problems do you solve for people?</a:t>
            </a:r>
            <a:endParaRPr/>
          </a:p>
        </p:txBody>
      </p:sp>
      <p:cxnSp>
        <p:nvCxnSpPr>
          <p:cNvPr id="123" name="Google Shape;123;p3"/>
          <p:cNvCxnSpPr/>
          <p:nvPr/>
        </p:nvCxnSpPr>
        <p:spPr>
          <a:xfrm>
            <a:off x="0" y="9871872"/>
            <a:ext cx="18288000" cy="0"/>
          </a:xfrm>
          <a:prstGeom prst="straightConnector1">
            <a:avLst/>
          </a:prstGeom>
          <a:noFill/>
          <a:ln cap="flat" cmpd="sng" w="57150">
            <a:solidFill>
              <a:srgbClr val="13239D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2310" y="2922948"/>
            <a:ext cx="8924358" cy="72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7636892" y="1212402"/>
            <a:ext cx="1796098" cy="1677106"/>
          </a:xfrm>
          <a:custGeom>
            <a:rect b="b" l="l" r="r" t="t"/>
            <a:pathLst>
              <a:path extrusionOk="0" h="1677106" w="1796098">
                <a:moveTo>
                  <a:pt x="0" y="0"/>
                </a:moveTo>
                <a:lnTo>
                  <a:pt x="1796098" y="0"/>
                </a:lnTo>
                <a:lnTo>
                  <a:pt x="1796098" y="1677106"/>
                </a:lnTo>
                <a:lnTo>
                  <a:pt x="0" y="1677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6" name="Google Shape;126;p3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</p:sp>
        <p:sp>
          <p:nvSpPr>
            <p:cNvPr id="128" name="Google Shape;128;p3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57" y="1089678"/>
            <a:ext cx="7956210" cy="891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8979429" y="3217141"/>
            <a:ext cx="905143" cy="1107209"/>
          </a:xfrm>
          <a:custGeom>
            <a:rect b="b" l="l" r="r" t="t"/>
            <a:pathLst>
              <a:path extrusionOk="0" h="1107209" w="905143">
                <a:moveTo>
                  <a:pt x="0" y="0"/>
                </a:moveTo>
                <a:lnTo>
                  <a:pt x="905143" y="0"/>
                </a:lnTo>
                <a:lnTo>
                  <a:pt x="905143" y="1107209"/>
                </a:lnTo>
                <a:lnTo>
                  <a:pt x="0" y="1107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>
            <a:off x="8979429" y="6100554"/>
            <a:ext cx="905143" cy="1107209"/>
          </a:xfrm>
          <a:custGeom>
            <a:rect b="b" l="l" r="r" t="t"/>
            <a:pathLst>
              <a:path extrusionOk="0" h="1107209" w="905143">
                <a:moveTo>
                  <a:pt x="0" y="0"/>
                </a:moveTo>
                <a:lnTo>
                  <a:pt x="905143" y="0"/>
                </a:lnTo>
                <a:lnTo>
                  <a:pt x="905143" y="1107208"/>
                </a:lnTo>
                <a:lnTo>
                  <a:pt x="0" y="1107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4"/>
          <p:cNvGrpSpPr/>
          <p:nvPr/>
        </p:nvGrpSpPr>
        <p:grpSpPr>
          <a:xfrm>
            <a:off x="17818989" y="-144661"/>
            <a:ext cx="469011" cy="10431661"/>
            <a:chOff x="0" y="-38100"/>
            <a:chExt cx="123525" cy="2747433"/>
          </a:xfrm>
        </p:grpSpPr>
        <p:sp>
          <p:nvSpPr>
            <p:cNvPr id="137" name="Google Shape;137;p4"/>
            <p:cNvSpPr/>
            <p:nvPr/>
          </p:nvSpPr>
          <p:spPr>
            <a:xfrm>
              <a:off x="0" y="0"/>
              <a:ext cx="123525" cy="2709333"/>
            </a:xfrm>
            <a:custGeom>
              <a:rect b="b" l="l" r="r" t="t"/>
              <a:pathLst>
                <a:path extrusionOk="0" h="2709333" w="123525">
                  <a:moveTo>
                    <a:pt x="0" y="0"/>
                  </a:moveTo>
                  <a:lnTo>
                    <a:pt x="123525" y="0"/>
                  </a:lnTo>
                  <a:lnTo>
                    <a:pt x="1235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138" name="Google Shape;138;p4"/>
            <p:cNvSpPr txBox="1"/>
            <p:nvPr/>
          </p:nvSpPr>
          <p:spPr>
            <a:xfrm>
              <a:off x="0" y="-38100"/>
              <a:ext cx="12352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4"/>
          <p:cNvSpPr txBox="1"/>
          <p:nvPr/>
        </p:nvSpPr>
        <p:spPr>
          <a:xfrm>
            <a:off x="9048750" y="1694841"/>
            <a:ext cx="7488760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Better Solution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10381241" y="3188566"/>
            <a:ext cx="678280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Social media marketing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10381241" y="3819613"/>
            <a:ext cx="6782809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Different social media platforms to market the products.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381241" y="6071979"/>
            <a:ext cx="678280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Digital marketing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10381241" y="6703025"/>
            <a:ext cx="6782809" cy="1476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Using a different search engine and website to market products to the audience.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6583" l="0" r="56606" t="6583"/>
          <a:stretch/>
        </p:blipFill>
        <p:spPr>
          <a:xfrm>
            <a:off x="10528472" y="0"/>
            <a:ext cx="7759528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1090612" y="1628680"/>
            <a:ext cx="8554919" cy="211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Our Important Values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1090612" y="4074788"/>
            <a:ext cx="8868932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What are the values of your company that you promise to your customers. 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1090612" y="7517028"/>
            <a:ext cx="3885772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Increase in customers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5315126" y="7517028"/>
            <a:ext cx="3876499" cy="981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Decrease in money marketing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2346752" y="5825013"/>
            <a:ext cx="1373493" cy="1451512"/>
          </a:xfrm>
          <a:custGeom>
            <a:rect b="b" l="l" r="r" t="t"/>
            <a:pathLst>
              <a:path extrusionOk="0" h="1451512" w="1373493">
                <a:moveTo>
                  <a:pt x="0" y="0"/>
                </a:moveTo>
                <a:lnTo>
                  <a:pt x="1373493" y="0"/>
                </a:lnTo>
                <a:lnTo>
                  <a:pt x="1373493" y="1451512"/>
                </a:lnTo>
                <a:lnTo>
                  <a:pt x="0" y="1451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5"/>
          <p:cNvSpPr/>
          <p:nvPr/>
        </p:nvSpPr>
        <p:spPr>
          <a:xfrm>
            <a:off x="6566629" y="5825013"/>
            <a:ext cx="1373493" cy="1451512"/>
          </a:xfrm>
          <a:custGeom>
            <a:rect b="b" l="l" r="r" t="t"/>
            <a:pathLst>
              <a:path extrusionOk="0" h="1451512" w="1373493">
                <a:moveTo>
                  <a:pt x="0" y="0"/>
                </a:moveTo>
                <a:lnTo>
                  <a:pt x="1373493" y="0"/>
                </a:lnTo>
                <a:lnTo>
                  <a:pt x="1373493" y="1451512"/>
                </a:lnTo>
                <a:lnTo>
                  <a:pt x="0" y="1451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5"/>
          <p:cNvGrpSpPr/>
          <p:nvPr/>
        </p:nvGrpSpPr>
        <p:grpSpPr>
          <a:xfrm>
            <a:off x="0" y="-144661"/>
            <a:ext cx="469011" cy="10431661"/>
            <a:chOff x="0" y="-38100"/>
            <a:chExt cx="123525" cy="2747433"/>
          </a:xfrm>
        </p:grpSpPr>
        <p:sp>
          <p:nvSpPr>
            <p:cNvPr id="156" name="Google Shape;156;p5"/>
            <p:cNvSpPr/>
            <p:nvPr/>
          </p:nvSpPr>
          <p:spPr>
            <a:xfrm>
              <a:off x="0" y="0"/>
              <a:ext cx="123525" cy="2709333"/>
            </a:xfrm>
            <a:custGeom>
              <a:rect b="b" l="l" r="r" t="t"/>
              <a:pathLst>
                <a:path extrusionOk="0" h="2709333" w="123525">
                  <a:moveTo>
                    <a:pt x="0" y="0"/>
                  </a:moveTo>
                  <a:lnTo>
                    <a:pt x="123525" y="0"/>
                  </a:lnTo>
                  <a:lnTo>
                    <a:pt x="1235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</p:sp>
        <p:sp>
          <p:nvSpPr>
            <p:cNvPr id="157" name="Google Shape;157;p5"/>
            <p:cNvSpPr txBox="1"/>
            <p:nvPr/>
          </p:nvSpPr>
          <p:spPr>
            <a:xfrm>
              <a:off x="0" y="-38100"/>
              <a:ext cx="12352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44087" r="15767" t="8049"/>
          <a:stretch/>
        </p:blipFill>
        <p:spPr>
          <a:xfrm>
            <a:off x="10040851" y="0"/>
            <a:ext cx="824714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1133475" y="7028730"/>
            <a:ext cx="1025502" cy="739643"/>
          </a:xfrm>
          <a:custGeom>
            <a:rect b="b" l="l" r="r" t="t"/>
            <a:pathLst>
              <a:path extrusionOk="0" h="739643" w="1025502">
                <a:moveTo>
                  <a:pt x="0" y="0"/>
                </a:moveTo>
                <a:lnTo>
                  <a:pt x="1025502" y="0"/>
                </a:lnTo>
                <a:lnTo>
                  <a:pt x="1025502" y="739643"/>
                </a:lnTo>
                <a:lnTo>
                  <a:pt x="0" y="739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6"/>
          <p:cNvSpPr/>
          <p:nvPr/>
        </p:nvSpPr>
        <p:spPr>
          <a:xfrm>
            <a:off x="987301" y="5552564"/>
            <a:ext cx="1317849" cy="739643"/>
          </a:xfrm>
          <a:custGeom>
            <a:rect b="b" l="l" r="r" t="t"/>
            <a:pathLst>
              <a:path extrusionOk="0" h="739643" w="1317849">
                <a:moveTo>
                  <a:pt x="0" y="0"/>
                </a:moveTo>
                <a:lnTo>
                  <a:pt x="1317849" y="0"/>
                </a:lnTo>
                <a:lnTo>
                  <a:pt x="1317849" y="739643"/>
                </a:lnTo>
                <a:lnTo>
                  <a:pt x="0" y="739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>
            <a:off x="1203988" y="4076397"/>
            <a:ext cx="884476" cy="739643"/>
          </a:xfrm>
          <a:custGeom>
            <a:rect b="b" l="l" r="r" t="t"/>
            <a:pathLst>
              <a:path extrusionOk="0" h="739643" w="884476">
                <a:moveTo>
                  <a:pt x="0" y="0"/>
                </a:moveTo>
                <a:lnTo>
                  <a:pt x="884476" y="0"/>
                </a:lnTo>
                <a:lnTo>
                  <a:pt x="884476" y="739643"/>
                </a:lnTo>
                <a:lnTo>
                  <a:pt x="0" y="739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6" name="Google Shape;166;p6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168" name="Google Shape;168;p6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6768085" y="6735142"/>
            <a:ext cx="2868838" cy="4054895"/>
          </a:xfrm>
          <a:custGeom>
            <a:rect b="b" l="l" r="r" t="t"/>
            <a:pathLst>
              <a:path extrusionOk="0" h="4054895" w="2868838">
                <a:moveTo>
                  <a:pt x="0" y="0"/>
                </a:moveTo>
                <a:lnTo>
                  <a:pt x="2868838" y="0"/>
                </a:lnTo>
                <a:lnTo>
                  <a:pt x="2868838" y="4054895"/>
                </a:lnTo>
                <a:lnTo>
                  <a:pt x="0" y="4054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6"/>
          <p:cNvSpPr txBox="1"/>
          <p:nvPr/>
        </p:nvSpPr>
        <p:spPr>
          <a:xfrm>
            <a:off x="1133475" y="1650884"/>
            <a:ext cx="6576883" cy="211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Service Introduction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2494541" y="4189088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Digital Marketing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2494541" y="5584292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Social Media Managing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2494541" y="7141420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Affiliate Marketing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1049653" y="629602"/>
            <a:ext cx="6387169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Key Trends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109922" y="3680897"/>
            <a:ext cx="4611953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Gender of your audience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049653" y="6941875"/>
            <a:ext cx="4732491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Other Factors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6819289" y="8506562"/>
            <a:ext cx="447795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Interest of the audience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534684" y="6941875"/>
            <a:ext cx="4642026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Demographic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12452093" y="3680897"/>
            <a:ext cx="480720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Shopping interest</a:t>
            </a: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8761" y="1626117"/>
            <a:ext cx="6539026" cy="616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/>
          <p:nvPr/>
        </p:nvSpPr>
        <p:spPr>
          <a:xfrm>
            <a:off x="2862130" y="5750630"/>
            <a:ext cx="1107537" cy="1066004"/>
          </a:xfrm>
          <a:custGeom>
            <a:rect b="b" l="l" r="r" t="t"/>
            <a:pathLst>
              <a:path extrusionOk="0" h="1066004" w="1107537">
                <a:moveTo>
                  <a:pt x="0" y="0"/>
                </a:moveTo>
                <a:lnTo>
                  <a:pt x="1107537" y="0"/>
                </a:lnTo>
                <a:lnTo>
                  <a:pt x="1107537" y="1066005"/>
                </a:lnTo>
                <a:lnTo>
                  <a:pt x="0" y="1066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7"/>
          <p:cNvSpPr/>
          <p:nvPr/>
        </p:nvSpPr>
        <p:spPr>
          <a:xfrm>
            <a:off x="14609118" y="2314088"/>
            <a:ext cx="799085" cy="1087191"/>
          </a:xfrm>
          <a:custGeom>
            <a:rect b="b" l="l" r="r" t="t"/>
            <a:pathLst>
              <a:path extrusionOk="0" h="1087191" w="799085">
                <a:moveTo>
                  <a:pt x="0" y="0"/>
                </a:moveTo>
                <a:lnTo>
                  <a:pt x="799085" y="0"/>
                </a:lnTo>
                <a:lnTo>
                  <a:pt x="799085" y="1087190"/>
                </a:lnTo>
                <a:lnTo>
                  <a:pt x="0" y="1087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7"/>
          <p:cNvSpPr/>
          <p:nvPr/>
        </p:nvSpPr>
        <p:spPr>
          <a:xfrm>
            <a:off x="14468420" y="5704172"/>
            <a:ext cx="774552" cy="1112463"/>
          </a:xfrm>
          <a:custGeom>
            <a:rect b="b" l="l" r="r" t="t"/>
            <a:pathLst>
              <a:path extrusionOk="0" h="1112463" w="774552">
                <a:moveTo>
                  <a:pt x="0" y="0"/>
                </a:moveTo>
                <a:lnTo>
                  <a:pt x="774553" y="0"/>
                </a:lnTo>
                <a:lnTo>
                  <a:pt x="774553" y="1112463"/>
                </a:lnTo>
                <a:lnTo>
                  <a:pt x="0" y="111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524185" y="7447946"/>
            <a:ext cx="1068165" cy="1087191"/>
          </a:xfrm>
          <a:custGeom>
            <a:rect b="b" l="l" r="r" t="t"/>
            <a:pathLst>
              <a:path extrusionOk="0" h="1087191" w="1068165">
                <a:moveTo>
                  <a:pt x="0" y="0"/>
                </a:moveTo>
                <a:lnTo>
                  <a:pt x="1068165" y="0"/>
                </a:lnTo>
                <a:lnTo>
                  <a:pt x="1068165" y="1087191"/>
                </a:lnTo>
                <a:lnTo>
                  <a:pt x="0" y="108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7"/>
          <p:cNvSpPr/>
          <p:nvPr/>
        </p:nvSpPr>
        <p:spPr>
          <a:xfrm>
            <a:off x="2754702" y="2444609"/>
            <a:ext cx="1322393" cy="1112463"/>
          </a:xfrm>
          <a:custGeom>
            <a:rect b="b" l="l" r="r" t="t"/>
            <a:pathLst>
              <a:path extrusionOk="0" h="1112463" w="1322393">
                <a:moveTo>
                  <a:pt x="0" y="0"/>
                </a:moveTo>
                <a:lnTo>
                  <a:pt x="1322393" y="0"/>
                </a:lnTo>
                <a:lnTo>
                  <a:pt x="1322393" y="1112463"/>
                </a:lnTo>
                <a:lnTo>
                  <a:pt x="0" y="111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0" name="Google Shape;190;p7"/>
          <p:cNvGrpSpPr/>
          <p:nvPr/>
        </p:nvGrpSpPr>
        <p:grpSpPr>
          <a:xfrm>
            <a:off x="0" y="9644717"/>
            <a:ext cx="18288000" cy="642283"/>
            <a:chOff x="0" y="-38100"/>
            <a:chExt cx="4816593" cy="169161"/>
          </a:xfrm>
        </p:grpSpPr>
        <p:sp>
          <p:nvSpPr>
            <p:cNvPr id="191" name="Google Shape;191;p7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192" name="Google Shape;192;p7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8"/>
          <p:cNvCxnSpPr/>
          <p:nvPr/>
        </p:nvCxnSpPr>
        <p:spPr>
          <a:xfrm>
            <a:off x="2400045" y="7667225"/>
            <a:ext cx="12514332" cy="0"/>
          </a:xfrm>
          <a:prstGeom prst="straightConnector1">
            <a:avLst/>
          </a:prstGeom>
          <a:noFill/>
          <a:ln cap="flat" cmpd="sng" w="47625">
            <a:solidFill>
              <a:srgbClr val="13193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8" name="Google Shape;198;p8"/>
          <p:cNvCxnSpPr/>
          <p:nvPr/>
        </p:nvCxnSpPr>
        <p:spPr>
          <a:xfrm rot="5400000">
            <a:off x="900143" y="5796411"/>
            <a:ext cx="1474463" cy="0"/>
          </a:xfrm>
          <a:prstGeom prst="straightConnector1">
            <a:avLst/>
          </a:prstGeom>
          <a:noFill/>
          <a:ln cap="flat" cmpd="sng" w="47625">
            <a:solidFill>
              <a:srgbClr val="297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8"/>
          <p:cNvCxnSpPr/>
          <p:nvPr/>
        </p:nvCxnSpPr>
        <p:spPr>
          <a:xfrm rot="5400000">
            <a:off x="6473671" y="5148711"/>
            <a:ext cx="1474463" cy="0"/>
          </a:xfrm>
          <a:prstGeom prst="straightConnector1">
            <a:avLst/>
          </a:prstGeom>
          <a:noFill/>
          <a:ln cap="flat" cmpd="sng" w="47625">
            <a:solidFill>
              <a:srgbClr val="2979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8"/>
          <p:cNvCxnSpPr/>
          <p:nvPr/>
        </p:nvCxnSpPr>
        <p:spPr>
          <a:xfrm rot="5400000">
            <a:off x="12450862" y="4291461"/>
            <a:ext cx="1474463" cy="0"/>
          </a:xfrm>
          <a:prstGeom prst="straightConnector1">
            <a:avLst/>
          </a:prstGeom>
          <a:noFill/>
          <a:ln cap="flat" cmpd="sng" w="47625">
            <a:solidFill>
              <a:srgbClr val="2979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8"/>
          <p:cNvSpPr/>
          <p:nvPr/>
        </p:nvSpPr>
        <p:spPr>
          <a:xfrm>
            <a:off x="14091763" y="5935768"/>
            <a:ext cx="1239091" cy="2840322"/>
          </a:xfrm>
          <a:custGeom>
            <a:rect b="b" l="l" r="r" t="t"/>
            <a:pathLst>
              <a:path extrusionOk="0" h="2840322" w="1239091">
                <a:moveTo>
                  <a:pt x="0" y="0"/>
                </a:moveTo>
                <a:lnTo>
                  <a:pt x="1239090" y="0"/>
                </a:lnTo>
                <a:lnTo>
                  <a:pt x="1239090" y="2840323"/>
                </a:lnTo>
                <a:lnTo>
                  <a:pt x="0" y="2840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8"/>
          <p:cNvSpPr/>
          <p:nvPr/>
        </p:nvSpPr>
        <p:spPr>
          <a:xfrm>
            <a:off x="7670305" y="6717329"/>
            <a:ext cx="1973812" cy="1899794"/>
          </a:xfrm>
          <a:custGeom>
            <a:rect b="b" l="l" r="r" t="t"/>
            <a:pathLst>
              <a:path extrusionOk="0" h="1899794" w="1973812">
                <a:moveTo>
                  <a:pt x="0" y="0"/>
                </a:moveTo>
                <a:lnTo>
                  <a:pt x="1973812" y="0"/>
                </a:lnTo>
                <a:lnTo>
                  <a:pt x="1973812" y="1899793"/>
                </a:lnTo>
                <a:lnTo>
                  <a:pt x="0" y="1899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8"/>
          <p:cNvSpPr/>
          <p:nvPr/>
        </p:nvSpPr>
        <p:spPr>
          <a:xfrm rot="-342867">
            <a:off x="1864002" y="6828672"/>
            <a:ext cx="1779423" cy="1677106"/>
          </a:xfrm>
          <a:custGeom>
            <a:rect b="b" l="l" r="r" t="t"/>
            <a:pathLst>
              <a:path extrusionOk="0" h="1677106" w="1779423">
                <a:moveTo>
                  <a:pt x="0" y="0"/>
                </a:moveTo>
                <a:lnTo>
                  <a:pt x="1779424" y="0"/>
                </a:lnTo>
                <a:lnTo>
                  <a:pt x="1779424" y="1677107"/>
                </a:lnTo>
                <a:lnTo>
                  <a:pt x="0" y="1677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4" name="Google Shape;204;p8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BCE1FF"/>
            </a:solidFill>
            <a:ln>
              <a:noFill/>
            </a:ln>
          </p:spPr>
        </p:sp>
        <p:sp>
          <p:nvSpPr>
            <p:cNvPr id="206" name="Google Shape;206;p8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8"/>
          <p:cNvSpPr txBox="1"/>
          <p:nvPr/>
        </p:nvSpPr>
        <p:spPr>
          <a:xfrm>
            <a:off x="1028700" y="1510909"/>
            <a:ext cx="9657261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Satisfaction Factors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918300" y="5054417"/>
            <a:ext cx="1725126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Level 1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918300" y="5576380"/>
            <a:ext cx="403612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Quality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7434740" y="4406717"/>
            <a:ext cx="1768110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Level 2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7434740" y="4928680"/>
            <a:ext cx="3984919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Experience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3402406" y="3549467"/>
            <a:ext cx="1673915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Level 3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13402406" y="4071430"/>
            <a:ext cx="3856894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Affordable</a:t>
            </a: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>
            <a:off x="0" y="9644717"/>
            <a:ext cx="18288000" cy="642283"/>
            <a:chOff x="0" y="-38100"/>
            <a:chExt cx="4816593" cy="169161"/>
          </a:xfrm>
        </p:grpSpPr>
        <p:sp>
          <p:nvSpPr>
            <p:cNvPr id="215" name="Google Shape;215;p8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979FF"/>
            </a:solidFill>
            <a:ln>
              <a:noFill/>
            </a:ln>
          </p:spPr>
        </p:sp>
        <p:sp>
          <p:nvSpPr>
            <p:cNvPr id="216" name="Google Shape;216;p8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C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3914" y="3229438"/>
            <a:ext cx="6151727" cy="6890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1139848" y="4693073"/>
            <a:ext cx="1106598" cy="110659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1395593" y="4987381"/>
            <a:ext cx="595106" cy="517982"/>
          </a:xfrm>
          <a:custGeom>
            <a:rect b="b" l="l" r="r" t="t"/>
            <a:pathLst>
              <a:path extrusionOk="0" h="517982" w="595106">
                <a:moveTo>
                  <a:pt x="0" y="0"/>
                </a:moveTo>
                <a:lnTo>
                  <a:pt x="595107" y="0"/>
                </a:lnTo>
                <a:lnTo>
                  <a:pt x="595107" y="517982"/>
                </a:lnTo>
                <a:lnTo>
                  <a:pt x="0" y="51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9"/>
          <p:cNvSpPr/>
          <p:nvPr/>
        </p:nvSpPr>
        <p:spPr>
          <a:xfrm>
            <a:off x="1139848" y="6183526"/>
            <a:ext cx="1106598" cy="110659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1395593" y="6477834"/>
            <a:ext cx="595106" cy="517982"/>
          </a:xfrm>
          <a:custGeom>
            <a:rect b="b" l="l" r="r" t="t"/>
            <a:pathLst>
              <a:path extrusionOk="0" h="517982" w="595106">
                <a:moveTo>
                  <a:pt x="0" y="0"/>
                </a:moveTo>
                <a:lnTo>
                  <a:pt x="595107" y="0"/>
                </a:lnTo>
                <a:lnTo>
                  <a:pt x="595107" y="517982"/>
                </a:lnTo>
                <a:lnTo>
                  <a:pt x="0" y="51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9"/>
          <p:cNvSpPr/>
          <p:nvPr/>
        </p:nvSpPr>
        <p:spPr>
          <a:xfrm>
            <a:off x="1139848" y="7835905"/>
            <a:ext cx="1106598" cy="1106598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1395593" y="8130213"/>
            <a:ext cx="595106" cy="517982"/>
          </a:xfrm>
          <a:custGeom>
            <a:rect b="b" l="l" r="r" t="t"/>
            <a:pathLst>
              <a:path extrusionOk="0" h="517982" w="595106">
                <a:moveTo>
                  <a:pt x="0" y="0"/>
                </a:moveTo>
                <a:lnTo>
                  <a:pt x="595107" y="0"/>
                </a:lnTo>
                <a:lnTo>
                  <a:pt x="595107" y="517982"/>
                </a:lnTo>
                <a:lnTo>
                  <a:pt x="0" y="51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9"/>
          <p:cNvSpPr/>
          <p:nvPr/>
        </p:nvSpPr>
        <p:spPr>
          <a:xfrm>
            <a:off x="15309833" y="1473854"/>
            <a:ext cx="1700021" cy="1920927"/>
          </a:xfrm>
          <a:custGeom>
            <a:rect b="b" l="l" r="r" t="t"/>
            <a:pathLst>
              <a:path extrusionOk="0" h="1920927" w="1700021">
                <a:moveTo>
                  <a:pt x="0" y="0"/>
                </a:moveTo>
                <a:lnTo>
                  <a:pt x="1700021" y="0"/>
                </a:lnTo>
                <a:lnTo>
                  <a:pt x="1700021" y="1920927"/>
                </a:lnTo>
                <a:lnTo>
                  <a:pt x="0" y="1920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9"/>
          <p:cNvSpPr txBox="1"/>
          <p:nvPr/>
        </p:nvSpPr>
        <p:spPr>
          <a:xfrm>
            <a:off x="1028700" y="2474122"/>
            <a:ext cx="8693417" cy="1057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Expected Growth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2472338" y="4830976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Increase in number of products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472338" y="6321430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Increase in profit 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472338" y="7973809"/>
            <a:ext cx="6110137" cy="485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3193D"/>
                </a:solidFill>
                <a:latin typeface="Inter"/>
                <a:ea typeface="Inter"/>
                <a:cs typeface="Inter"/>
                <a:sym typeface="Inter"/>
              </a:rPr>
              <a:t>Customer satisfaction and reviews. 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8245734" y="3784530"/>
            <a:ext cx="1687582" cy="300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Growth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15593581" y="9202829"/>
            <a:ext cx="1940809" cy="291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Time(yrs)</a:t>
            </a: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1113400" y="903811"/>
            <a:ext cx="1358938" cy="1386672"/>
          </a:xfrm>
          <a:custGeom>
            <a:rect b="b" l="l" r="r" t="t"/>
            <a:pathLst>
              <a:path extrusionOk="0" h="1386672" w="1358938">
                <a:moveTo>
                  <a:pt x="0" y="0"/>
                </a:moveTo>
                <a:lnTo>
                  <a:pt x="1358938" y="0"/>
                </a:lnTo>
                <a:lnTo>
                  <a:pt x="1358938" y="1386672"/>
                </a:lnTo>
                <a:lnTo>
                  <a:pt x="0" y="1386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9"/>
          <p:cNvGrpSpPr/>
          <p:nvPr/>
        </p:nvGrpSpPr>
        <p:grpSpPr>
          <a:xfrm>
            <a:off x="0" y="-144661"/>
            <a:ext cx="18288000" cy="642283"/>
            <a:chOff x="0" y="-38100"/>
            <a:chExt cx="4816593" cy="169161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4816592" cy="131061"/>
            </a:xfrm>
            <a:custGeom>
              <a:rect b="b" l="l" r="r" t="t"/>
              <a:pathLst>
                <a:path extrusionOk="0" h="1310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1061"/>
                  </a:lnTo>
                  <a:lnTo>
                    <a:pt x="0" y="131061"/>
                  </a:lnTo>
                  <a:close/>
                </a:path>
              </a:pathLst>
            </a:custGeom>
            <a:solidFill>
              <a:srgbClr val="2E65EC"/>
            </a:solidFill>
            <a:ln>
              <a:noFill/>
            </a:ln>
          </p:spPr>
        </p:sp>
        <p:sp>
          <p:nvSpPr>
            <p:cNvPr id="238" name="Google Shape;238;p9"/>
            <p:cNvSpPr txBox="1"/>
            <p:nvPr/>
          </p:nvSpPr>
          <p:spPr>
            <a:xfrm>
              <a:off x="0" y="-38100"/>
              <a:ext cx="4816593" cy="16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