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8288000"/>
  <p:notesSz cx="6858000" cy="9144000"/>
  <p:embeddedFontLst>
    <p:embeddedFont>
      <p:font typeface="Inter"/>
      <p:bold r:id="rId7"/>
      <p:boldItalic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ter-bold.fntdata"/><Relationship Id="rId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725310" y="3421151"/>
            <a:ext cx="4135898" cy="4388221"/>
          </a:xfrm>
          <a:custGeom>
            <a:rect b="b" l="l" r="r" t="t"/>
            <a:pathLst>
              <a:path extrusionOk="0" h="4388221" w="4135898">
                <a:moveTo>
                  <a:pt x="0" y="0"/>
                </a:moveTo>
                <a:lnTo>
                  <a:pt x="4135898" y="0"/>
                </a:lnTo>
                <a:lnTo>
                  <a:pt x="4135898" y="4388220"/>
                </a:lnTo>
                <a:lnTo>
                  <a:pt x="0" y="438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3177529">
            <a:off x="10861530" y="2051894"/>
            <a:ext cx="2581048" cy="2738513"/>
          </a:xfrm>
          <a:custGeom>
            <a:rect b="b" l="l" r="r" t="t"/>
            <a:pathLst>
              <a:path extrusionOk="0" h="2738513" w="2581048">
                <a:moveTo>
                  <a:pt x="0" y="0"/>
                </a:moveTo>
                <a:lnTo>
                  <a:pt x="2581048" y="0"/>
                </a:lnTo>
                <a:lnTo>
                  <a:pt x="2581048" y="2738513"/>
                </a:lnTo>
                <a:lnTo>
                  <a:pt x="0" y="273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3989946">
            <a:off x="4144262" y="2051894"/>
            <a:ext cx="2581048" cy="2738513"/>
          </a:xfrm>
          <a:custGeom>
            <a:rect b="b" l="l" r="r" t="t"/>
            <a:pathLst>
              <a:path extrusionOk="0" h="2738513" w="2581048">
                <a:moveTo>
                  <a:pt x="0" y="0"/>
                </a:moveTo>
                <a:lnTo>
                  <a:pt x="2581048" y="0"/>
                </a:lnTo>
                <a:lnTo>
                  <a:pt x="2581048" y="2738513"/>
                </a:lnTo>
                <a:lnTo>
                  <a:pt x="0" y="273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5840001">
            <a:off x="10861530" y="6228379"/>
            <a:ext cx="2581048" cy="2738513"/>
          </a:xfrm>
          <a:custGeom>
            <a:rect b="b" l="l" r="r" t="t"/>
            <a:pathLst>
              <a:path extrusionOk="0" h="2738513" w="2581048">
                <a:moveTo>
                  <a:pt x="0" y="0"/>
                </a:moveTo>
                <a:lnTo>
                  <a:pt x="2581048" y="0"/>
                </a:lnTo>
                <a:lnTo>
                  <a:pt x="2581048" y="2738512"/>
                </a:lnTo>
                <a:lnTo>
                  <a:pt x="0" y="2738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-3035079">
            <a:off x="4144262" y="6228379"/>
            <a:ext cx="2581048" cy="2738513"/>
          </a:xfrm>
          <a:custGeom>
            <a:rect b="b" l="l" r="r" t="t"/>
            <a:pathLst>
              <a:path extrusionOk="0" h="2738513" w="2581048">
                <a:moveTo>
                  <a:pt x="0" y="0"/>
                </a:moveTo>
                <a:lnTo>
                  <a:pt x="2581048" y="0"/>
                </a:lnTo>
                <a:lnTo>
                  <a:pt x="2581048" y="2738512"/>
                </a:lnTo>
                <a:lnTo>
                  <a:pt x="0" y="2738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7347983">
            <a:off x="9832843" y="3814474"/>
            <a:ext cx="1272106" cy="465909"/>
          </a:xfrm>
          <a:custGeom>
            <a:rect b="b" l="l" r="r" t="t"/>
            <a:pathLst>
              <a:path extrusionOk="0" h="465909" w="1272106">
                <a:moveTo>
                  <a:pt x="0" y="0"/>
                </a:moveTo>
                <a:lnTo>
                  <a:pt x="1272107" y="0"/>
                </a:lnTo>
                <a:lnTo>
                  <a:pt x="1272107" y="465909"/>
                </a:lnTo>
                <a:lnTo>
                  <a:pt x="0" y="465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7347983">
            <a:off x="12836474" y="2115618"/>
            <a:ext cx="863948" cy="316421"/>
          </a:xfrm>
          <a:custGeom>
            <a:rect b="b" l="l" r="r" t="t"/>
            <a:pathLst>
              <a:path extrusionOk="0" h="316421" w="863948">
                <a:moveTo>
                  <a:pt x="0" y="0"/>
                </a:moveTo>
                <a:lnTo>
                  <a:pt x="863948" y="0"/>
                </a:lnTo>
                <a:lnTo>
                  <a:pt x="863948" y="316421"/>
                </a:lnTo>
                <a:lnTo>
                  <a:pt x="0" y="31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9498380">
            <a:off x="13053816" y="6591154"/>
            <a:ext cx="863948" cy="316421"/>
          </a:xfrm>
          <a:custGeom>
            <a:rect b="b" l="l" r="r" t="t"/>
            <a:pathLst>
              <a:path extrusionOk="0" h="316421" w="863948">
                <a:moveTo>
                  <a:pt x="0" y="0"/>
                </a:moveTo>
                <a:lnTo>
                  <a:pt x="863947" y="0"/>
                </a:lnTo>
                <a:lnTo>
                  <a:pt x="863947" y="316421"/>
                </a:lnTo>
                <a:lnTo>
                  <a:pt x="0" y="31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 rot="-7748581">
            <a:off x="4107679" y="1893684"/>
            <a:ext cx="863948" cy="316421"/>
          </a:xfrm>
          <a:custGeom>
            <a:rect b="b" l="l" r="r" t="t"/>
            <a:pathLst>
              <a:path extrusionOk="0" h="316421" w="863948">
                <a:moveTo>
                  <a:pt x="863947" y="0"/>
                </a:moveTo>
                <a:lnTo>
                  <a:pt x="0" y="0"/>
                </a:lnTo>
                <a:lnTo>
                  <a:pt x="0" y="316421"/>
                </a:lnTo>
                <a:lnTo>
                  <a:pt x="863947" y="316421"/>
                </a:lnTo>
                <a:lnTo>
                  <a:pt x="86394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flipH="1" rot="-7748581">
            <a:off x="3933405" y="6389086"/>
            <a:ext cx="863948" cy="316421"/>
          </a:xfrm>
          <a:custGeom>
            <a:rect b="b" l="l" r="r" t="t"/>
            <a:pathLst>
              <a:path extrusionOk="0" h="316421" w="863948">
                <a:moveTo>
                  <a:pt x="863948" y="0"/>
                </a:moveTo>
                <a:lnTo>
                  <a:pt x="0" y="0"/>
                </a:lnTo>
                <a:lnTo>
                  <a:pt x="0" y="316421"/>
                </a:lnTo>
                <a:lnTo>
                  <a:pt x="863948" y="316421"/>
                </a:lnTo>
                <a:lnTo>
                  <a:pt x="86394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-2785187">
            <a:off x="3695280" y="4311210"/>
            <a:ext cx="863948" cy="316421"/>
          </a:xfrm>
          <a:custGeom>
            <a:rect b="b" l="l" r="r" t="t"/>
            <a:pathLst>
              <a:path extrusionOk="0" h="316421" w="863948">
                <a:moveTo>
                  <a:pt x="863948" y="316421"/>
                </a:moveTo>
                <a:lnTo>
                  <a:pt x="0" y="316421"/>
                </a:lnTo>
                <a:lnTo>
                  <a:pt x="0" y="0"/>
                </a:lnTo>
                <a:lnTo>
                  <a:pt x="863948" y="0"/>
                </a:lnTo>
                <a:lnTo>
                  <a:pt x="863948" y="31642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 rot="-2785187">
            <a:off x="4328796" y="8894167"/>
            <a:ext cx="863948" cy="316421"/>
          </a:xfrm>
          <a:custGeom>
            <a:rect b="b" l="l" r="r" t="t"/>
            <a:pathLst>
              <a:path extrusionOk="0" h="316421" w="863948">
                <a:moveTo>
                  <a:pt x="863948" y="316421"/>
                </a:moveTo>
                <a:lnTo>
                  <a:pt x="0" y="316421"/>
                </a:lnTo>
                <a:lnTo>
                  <a:pt x="0" y="0"/>
                </a:lnTo>
                <a:lnTo>
                  <a:pt x="863948" y="0"/>
                </a:lnTo>
                <a:lnTo>
                  <a:pt x="863948" y="31642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/>
          <p:nvPr/>
        </p:nvSpPr>
        <p:spPr>
          <a:xfrm flipH="1" rot="2579788">
            <a:off x="13089840" y="4196086"/>
            <a:ext cx="863948" cy="316421"/>
          </a:xfrm>
          <a:custGeom>
            <a:rect b="b" l="l" r="r" t="t"/>
            <a:pathLst>
              <a:path extrusionOk="0" h="316421" w="863948">
                <a:moveTo>
                  <a:pt x="0" y="316421"/>
                </a:moveTo>
                <a:lnTo>
                  <a:pt x="863947" y="316421"/>
                </a:lnTo>
                <a:lnTo>
                  <a:pt x="863947" y="0"/>
                </a:lnTo>
                <a:lnTo>
                  <a:pt x="0" y="0"/>
                </a:lnTo>
                <a:lnTo>
                  <a:pt x="0" y="31642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 flipH="1" rot="2579788">
            <a:off x="12629980" y="8690295"/>
            <a:ext cx="863948" cy="316421"/>
          </a:xfrm>
          <a:custGeom>
            <a:rect b="b" l="l" r="r" t="t"/>
            <a:pathLst>
              <a:path extrusionOk="0" h="316421" w="863948">
                <a:moveTo>
                  <a:pt x="0" y="316421"/>
                </a:moveTo>
                <a:lnTo>
                  <a:pt x="863947" y="316421"/>
                </a:lnTo>
                <a:lnTo>
                  <a:pt x="863947" y="0"/>
                </a:lnTo>
                <a:lnTo>
                  <a:pt x="0" y="0"/>
                </a:lnTo>
                <a:lnTo>
                  <a:pt x="0" y="31642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rot="-3072410">
            <a:off x="6089257" y="6637121"/>
            <a:ext cx="1272106" cy="465909"/>
          </a:xfrm>
          <a:custGeom>
            <a:rect b="b" l="l" r="r" t="t"/>
            <a:pathLst>
              <a:path extrusionOk="0" h="465909" w="1272106">
                <a:moveTo>
                  <a:pt x="0" y="0"/>
                </a:moveTo>
                <a:lnTo>
                  <a:pt x="1272106" y="0"/>
                </a:lnTo>
                <a:lnTo>
                  <a:pt x="1272106" y="465908"/>
                </a:lnTo>
                <a:lnTo>
                  <a:pt x="0" y="465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 rot="-9564615">
            <a:off x="10270475" y="6437181"/>
            <a:ext cx="1272106" cy="465909"/>
          </a:xfrm>
          <a:custGeom>
            <a:rect b="b" l="l" r="r" t="t"/>
            <a:pathLst>
              <a:path extrusionOk="0" h="465909" w="1272106">
                <a:moveTo>
                  <a:pt x="0" y="0"/>
                </a:moveTo>
                <a:lnTo>
                  <a:pt x="1272106" y="0"/>
                </a:lnTo>
                <a:lnTo>
                  <a:pt x="1272106" y="465909"/>
                </a:lnTo>
                <a:lnTo>
                  <a:pt x="0" y="465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 rot="399078">
            <a:off x="6213738" y="4119533"/>
            <a:ext cx="1272106" cy="465909"/>
          </a:xfrm>
          <a:custGeom>
            <a:rect b="b" l="l" r="r" t="t"/>
            <a:pathLst>
              <a:path extrusionOk="0" h="465909" w="1272106">
                <a:moveTo>
                  <a:pt x="0" y="0"/>
                </a:moveTo>
                <a:lnTo>
                  <a:pt x="1272106" y="0"/>
                </a:lnTo>
                <a:lnTo>
                  <a:pt x="1272106" y="465909"/>
                </a:lnTo>
                <a:lnTo>
                  <a:pt x="0" y="465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>
            <a:off x="15457375" y="2"/>
            <a:ext cx="2830622" cy="2050786"/>
          </a:xfrm>
          <a:custGeom>
            <a:rect b="b" l="l" r="r" t="t"/>
            <a:pathLst>
              <a:path extrusionOk="0" h="2377723" w="2830622">
                <a:moveTo>
                  <a:pt x="0" y="0"/>
                </a:moveTo>
                <a:lnTo>
                  <a:pt x="2830622" y="0"/>
                </a:lnTo>
                <a:lnTo>
                  <a:pt x="2830622" y="2377723"/>
                </a:lnTo>
                <a:lnTo>
                  <a:pt x="0" y="2377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3"/>
          <p:cNvSpPr/>
          <p:nvPr/>
        </p:nvSpPr>
        <p:spPr>
          <a:xfrm>
            <a:off x="37975" y="7862063"/>
            <a:ext cx="2385386" cy="2482651"/>
          </a:xfrm>
          <a:custGeom>
            <a:rect b="b" l="l" r="r" t="t"/>
            <a:pathLst>
              <a:path extrusionOk="0" h="2655242" w="2665236">
                <a:moveTo>
                  <a:pt x="0" y="0"/>
                </a:moveTo>
                <a:lnTo>
                  <a:pt x="2665236" y="0"/>
                </a:lnTo>
                <a:lnTo>
                  <a:pt x="2665236" y="2655242"/>
                </a:lnTo>
                <a:lnTo>
                  <a:pt x="0" y="2655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3"/>
          <p:cNvSpPr/>
          <p:nvPr/>
        </p:nvSpPr>
        <p:spPr>
          <a:xfrm>
            <a:off x="1571365" y="9029692"/>
            <a:ext cx="1155958" cy="1155958"/>
          </a:xfrm>
          <a:custGeom>
            <a:rect b="b" l="l" r="r" t="t"/>
            <a:pathLst>
              <a:path extrusionOk="0" h="1155958" w="1155958">
                <a:moveTo>
                  <a:pt x="0" y="0"/>
                </a:moveTo>
                <a:lnTo>
                  <a:pt x="1155958" y="0"/>
                </a:lnTo>
                <a:lnTo>
                  <a:pt x="1155958" y="1155958"/>
                </a:lnTo>
                <a:lnTo>
                  <a:pt x="0" y="1155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>
            <a:off x="37975" y="-163825"/>
            <a:ext cx="2336064" cy="2047742"/>
          </a:xfrm>
          <a:custGeom>
            <a:rect b="b" l="l" r="r" t="t"/>
            <a:pathLst>
              <a:path extrusionOk="0" h="2814765" w="3829613">
                <a:moveTo>
                  <a:pt x="0" y="0"/>
                </a:moveTo>
                <a:lnTo>
                  <a:pt x="3829613" y="0"/>
                </a:lnTo>
                <a:lnTo>
                  <a:pt x="3829613" y="2814766"/>
                </a:lnTo>
                <a:lnTo>
                  <a:pt x="0" y="2814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 flipH="1" rot="819352">
            <a:off x="16124281" y="8325076"/>
            <a:ext cx="2286754" cy="2081702"/>
          </a:xfrm>
          <a:custGeom>
            <a:rect b="b" l="l" r="r" t="t"/>
            <a:pathLst>
              <a:path extrusionOk="0" h="3101281" w="3129733">
                <a:moveTo>
                  <a:pt x="3129733" y="0"/>
                </a:moveTo>
                <a:lnTo>
                  <a:pt x="0" y="0"/>
                </a:lnTo>
                <a:lnTo>
                  <a:pt x="0" y="3101281"/>
                </a:lnTo>
                <a:lnTo>
                  <a:pt x="3129733" y="3101281"/>
                </a:lnTo>
                <a:lnTo>
                  <a:pt x="3129733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>
            <a:off x="7692005" y="8084202"/>
            <a:ext cx="2336176" cy="853052"/>
          </a:xfrm>
          <a:custGeom>
            <a:rect b="b" l="l" r="r" t="t"/>
            <a:pathLst>
              <a:path extrusionOk="0" h="853052" w="2336176">
                <a:moveTo>
                  <a:pt x="0" y="0"/>
                </a:moveTo>
                <a:lnTo>
                  <a:pt x="2336176" y="0"/>
                </a:lnTo>
                <a:lnTo>
                  <a:pt x="2336176" y="853052"/>
                </a:lnTo>
                <a:lnTo>
                  <a:pt x="0" y="853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 txBox="1"/>
          <p:nvPr/>
        </p:nvSpPr>
        <p:spPr>
          <a:xfrm rot="43120">
            <a:off x="4324148" y="3163659"/>
            <a:ext cx="2216020" cy="863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70949"/>
                </a:solidFill>
                <a:latin typeface="Inter"/>
                <a:ea typeface="Inter"/>
                <a:cs typeface="Inter"/>
                <a:sym typeface="Inter"/>
              </a:rPr>
              <a:t>Fenomena Antariksa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 rot="43120">
            <a:off x="4326836" y="7434006"/>
            <a:ext cx="2216020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70949"/>
                </a:solidFill>
                <a:latin typeface="Inter"/>
                <a:ea typeface="Inter"/>
                <a:cs typeface="Inter"/>
                <a:sym typeface="Inter"/>
              </a:rPr>
              <a:t>Satelit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 rot="43120">
            <a:off x="13677467" y="1741884"/>
            <a:ext cx="2381411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Merkurius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 rot="43120">
            <a:off x="1497816" y="1514432"/>
            <a:ext cx="2381411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Meteor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 rot="43120">
            <a:off x="-249955" y="6006319"/>
            <a:ext cx="4018268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Satelit buatan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 rot="43120">
            <a:off x="14267489" y="6527305"/>
            <a:ext cx="2381411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Matahari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 rot="43120">
            <a:off x="14177428" y="4315085"/>
            <a:ext cx="2381411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Mars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 rot="43120">
            <a:off x="1128235" y="4359690"/>
            <a:ext cx="2381411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Gerhana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 rot="43120">
            <a:off x="1761751" y="8942647"/>
            <a:ext cx="2381411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Bulan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 rot="43120">
            <a:off x="13524377" y="8797752"/>
            <a:ext cx="4141090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Siklus hidup bintang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6971643" y="5002589"/>
            <a:ext cx="3643233" cy="1109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270949"/>
                </a:solidFill>
                <a:latin typeface="Inter"/>
                <a:ea typeface="Inter"/>
                <a:cs typeface="Inter"/>
                <a:sym typeface="Inter"/>
              </a:rPr>
              <a:t>Sistem </a:t>
            </a:r>
            <a:endParaRPr/>
          </a:p>
          <a:p>
            <a:pPr indent="0" lvl="0" marL="0" marR="0" rtl="0" algn="ctr">
              <a:lnSpc>
                <a:spcPct val="12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270949"/>
                </a:solidFill>
                <a:latin typeface="Inter"/>
                <a:ea typeface="Inter"/>
                <a:cs typeface="Inter"/>
                <a:sym typeface="Inter"/>
              </a:rPr>
              <a:t>Tata Surya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1711564" y="3199091"/>
            <a:ext cx="1105076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70949"/>
                </a:solidFill>
                <a:latin typeface="Inter"/>
                <a:ea typeface="Inter"/>
                <a:cs typeface="Inter"/>
                <a:sym typeface="Inter"/>
              </a:rPr>
              <a:t>Planet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11485235" y="7375576"/>
            <a:ext cx="1343422" cy="43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Bintang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3358910" y="542082"/>
            <a:ext cx="11002367" cy="64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Template Mind Mapping untuk Pendidikan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