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8288000"/>
  <p:notesSz cx="6858000" cy="9144000"/>
  <p:embeddedFontLst>
    <p:embeddedFont>
      <p:font typeface="Inter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Int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ter-regular.fntdata"/><Relationship Id="rId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3" Type="http://schemas.openxmlformats.org/officeDocument/2006/relationships/image" Target="../media/image5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6073354" y="2642182"/>
            <a:ext cx="2424112" cy="749193"/>
            <a:chOff x="0" y="0"/>
            <a:chExt cx="3232150" cy="998924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0" y="0"/>
              <a:ext cx="3232150" cy="998924"/>
              <a:chOff x="0" y="0"/>
              <a:chExt cx="638449" cy="197318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0" y="0"/>
                <a:ext cx="638449" cy="197318"/>
              </a:xfrm>
              <a:custGeom>
                <a:rect b="b" l="l" r="r" t="t"/>
                <a:pathLst>
                  <a:path extrusionOk="0" h="197318" w="638449">
                    <a:moveTo>
                      <a:pt x="98659" y="0"/>
                    </a:moveTo>
                    <a:lnTo>
                      <a:pt x="539790" y="0"/>
                    </a:lnTo>
                    <a:cubicBezTo>
                      <a:pt x="565956" y="0"/>
                      <a:pt x="591051" y="10394"/>
                      <a:pt x="609553" y="28897"/>
                    </a:cubicBezTo>
                    <a:cubicBezTo>
                      <a:pt x="628055" y="47399"/>
                      <a:pt x="638449" y="72493"/>
                      <a:pt x="638449" y="98659"/>
                    </a:cubicBezTo>
                    <a:lnTo>
                      <a:pt x="638449" y="98659"/>
                    </a:lnTo>
                    <a:cubicBezTo>
                      <a:pt x="638449" y="124825"/>
                      <a:pt x="628055" y="149920"/>
                      <a:pt x="609553" y="168422"/>
                    </a:cubicBezTo>
                    <a:cubicBezTo>
                      <a:pt x="591051" y="186924"/>
                      <a:pt x="565956" y="197318"/>
                      <a:pt x="539790" y="197318"/>
                    </a:cubicBezTo>
                    <a:lnTo>
                      <a:pt x="98659" y="197318"/>
                    </a:lnTo>
                    <a:cubicBezTo>
                      <a:pt x="72493" y="197318"/>
                      <a:pt x="47399" y="186924"/>
                      <a:pt x="28897" y="168422"/>
                    </a:cubicBezTo>
                    <a:cubicBezTo>
                      <a:pt x="10394" y="149920"/>
                      <a:pt x="0" y="124825"/>
                      <a:pt x="0" y="98659"/>
                    </a:cubicBezTo>
                    <a:lnTo>
                      <a:pt x="0" y="98659"/>
                    </a:lnTo>
                    <a:cubicBezTo>
                      <a:pt x="0" y="72493"/>
                      <a:pt x="10394" y="47399"/>
                      <a:pt x="28897" y="28897"/>
                    </a:cubicBezTo>
                    <a:cubicBezTo>
                      <a:pt x="47399" y="10394"/>
                      <a:pt x="72493" y="0"/>
                      <a:pt x="98659" y="0"/>
                    </a:cubicBezTo>
                    <a:close/>
                  </a:path>
                </a:pathLst>
              </a:custGeom>
              <a:solidFill>
                <a:srgbClr val="F5D6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0" y="38100"/>
                <a:ext cx="638449" cy="159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" name="Google Shape;88;p13"/>
            <p:cNvSpPr txBox="1"/>
            <p:nvPr/>
          </p:nvSpPr>
          <p:spPr>
            <a:xfrm>
              <a:off x="552036" y="375976"/>
              <a:ext cx="2128079" cy="256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Branding</a:t>
              </a:r>
              <a:endParaRPr/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6680627" y="4057528"/>
            <a:ext cx="4806914" cy="1946800"/>
          </a:xfrm>
          <a:custGeom>
            <a:rect b="b" l="l" r="r" t="t"/>
            <a:pathLst>
              <a:path extrusionOk="0" h="1946800" w="4806914">
                <a:moveTo>
                  <a:pt x="0" y="0"/>
                </a:moveTo>
                <a:lnTo>
                  <a:pt x="4806914" y="0"/>
                </a:lnTo>
                <a:lnTo>
                  <a:pt x="4806914" y="1946800"/>
                </a:lnTo>
                <a:lnTo>
                  <a:pt x="0" y="194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13"/>
          <p:cNvGrpSpPr/>
          <p:nvPr/>
        </p:nvGrpSpPr>
        <p:grpSpPr>
          <a:xfrm>
            <a:off x="7038584" y="4598217"/>
            <a:ext cx="4210832" cy="1041122"/>
            <a:chOff x="0" y="19050"/>
            <a:chExt cx="5614443" cy="1388163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0" y="19050"/>
              <a:ext cx="5614443" cy="918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4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628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199611" y="1040477"/>
              <a:ext cx="3215221" cy="366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79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Strategy</a:t>
              </a:r>
              <a:endParaRPr/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266774" y="189750"/>
            <a:ext cx="85677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59">
                <a:solidFill>
                  <a:srgbClr val="301906"/>
                </a:solidFill>
                <a:latin typeface="Inter"/>
                <a:ea typeface="Inter"/>
                <a:cs typeface="Inter"/>
                <a:sym typeface="Inter"/>
              </a:rPr>
              <a:t>Mind Mapping untuk Bisnis</a:t>
            </a:r>
            <a:endParaRPr sz="8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3414683" y="2076181"/>
            <a:ext cx="2178023" cy="513199"/>
            <a:chOff x="0" y="0"/>
            <a:chExt cx="2904031" cy="684265"/>
          </a:xfrm>
        </p:grpSpPr>
        <p:grpSp>
          <p:nvGrpSpPr>
            <p:cNvPr id="95" name="Google Shape;95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5D6C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98" name="Google Shape;98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Brand Identity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3414683" y="2759529"/>
            <a:ext cx="2178023" cy="513199"/>
            <a:chOff x="0" y="0"/>
            <a:chExt cx="2904031" cy="684265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5D6C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03" name="Google Shape;103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Voice &amp; Tone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3414683" y="3444178"/>
            <a:ext cx="2178023" cy="513199"/>
            <a:chOff x="0" y="0"/>
            <a:chExt cx="2904031" cy="684265"/>
          </a:xfrm>
        </p:grpSpPr>
        <p:grpSp>
          <p:nvGrpSpPr>
            <p:cNvPr id="105" name="Google Shape;105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5D6C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08" name="Google Shape;108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Target Audience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4059568" y="4742453"/>
            <a:ext cx="2424112" cy="749193"/>
            <a:chOff x="0" y="0"/>
            <a:chExt cx="3232150" cy="998924"/>
          </a:xfrm>
        </p:grpSpPr>
        <p:grpSp>
          <p:nvGrpSpPr>
            <p:cNvPr id="110" name="Google Shape;110;p13"/>
            <p:cNvGrpSpPr/>
            <p:nvPr/>
          </p:nvGrpSpPr>
          <p:grpSpPr>
            <a:xfrm>
              <a:off x="0" y="0"/>
              <a:ext cx="3232150" cy="998924"/>
              <a:chOff x="0" y="0"/>
              <a:chExt cx="638449" cy="197318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0" y="0"/>
                <a:ext cx="638449" cy="197318"/>
              </a:xfrm>
              <a:custGeom>
                <a:rect b="b" l="l" r="r" t="t"/>
                <a:pathLst>
                  <a:path extrusionOk="0" h="197318" w="638449">
                    <a:moveTo>
                      <a:pt x="98659" y="0"/>
                    </a:moveTo>
                    <a:lnTo>
                      <a:pt x="539790" y="0"/>
                    </a:lnTo>
                    <a:cubicBezTo>
                      <a:pt x="565956" y="0"/>
                      <a:pt x="591051" y="10394"/>
                      <a:pt x="609553" y="28897"/>
                    </a:cubicBezTo>
                    <a:cubicBezTo>
                      <a:pt x="628055" y="47399"/>
                      <a:pt x="638449" y="72493"/>
                      <a:pt x="638449" y="98659"/>
                    </a:cubicBezTo>
                    <a:lnTo>
                      <a:pt x="638449" y="98659"/>
                    </a:lnTo>
                    <a:cubicBezTo>
                      <a:pt x="638449" y="124825"/>
                      <a:pt x="628055" y="149920"/>
                      <a:pt x="609553" y="168422"/>
                    </a:cubicBezTo>
                    <a:cubicBezTo>
                      <a:pt x="591051" y="186924"/>
                      <a:pt x="565956" y="197318"/>
                      <a:pt x="539790" y="197318"/>
                    </a:cubicBezTo>
                    <a:lnTo>
                      <a:pt x="98659" y="197318"/>
                    </a:lnTo>
                    <a:cubicBezTo>
                      <a:pt x="72493" y="197318"/>
                      <a:pt x="47399" y="186924"/>
                      <a:pt x="28897" y="168422"/>
                    </a:cubicBezTo>
                    <a:cubicBezTo>
                      <a:pt x="10394" y="149920"/>
                      <a:pt x="0" y="124825"/>
                      <a:pt x="0" y="98659"/>
                    </a:cubicBezTo>
                    <a:lnTo>
                      <a:pt x="0" y="98659"/>
                    </a:lnTo>
                    <a:cubicBezTo>
                      <a:pt x="0" y="72493"/>
                      <a:pt x="10394" y="47399"/>
                      <a:pt x="28897" y="28897"/>
                    </a:cubicBezTo>
                    <a:cubicBezTo>
                      <a:pt x="47399" y="10394"/>
                      <a:pt x="72493" y="0"/>
                      <a:pt x="98659" y="0"/>
                    </a:cubicBezTo>
                    <a:close/>
                  </a:path>
                </a:pathLst>
              </a:custGeom>
              <a:solidFill>
                <a:srgbClr val="FFC4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0" y="38100"/>
                <a:ext cx="638449" cy="159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" name="Google Shape;113;p13"/>
            <p:cNvSpPr txBox="1"/>
            <p:nvPr/>
          </p:nvSpPr>
          <p:spPr>
            <a:xfrm>
              <a:off x="552036" y="261676"/>
              <a:ext cx="21282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Content Marketing</a:t>
              </a:r>
              <a:endParaRPr/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1400897" y="4176452"/>
            <a:ext cx="2178023" cy="513199"/>
            <a:chOff x="0" y="0"/>
            <a:chExt cx="2904031" cy="684265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49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18" name="Google Shape;118;p13"/>
            <p:cNvSpPr txBox="1"/>
            <p:nvPr/>
          </p:nvSpPr>
          <p:spPr>
            <a:xfrm>
              <a:off x="255833" y="237696"/>
              <a:ext cx="23925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Video Content</a:t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5474469" y="6889052"/>
            <a:ext cx="2424112" cy="749193"/>
            <a:chOff x="0" y="0"/>
            <a:chExt cx="3232150" cy="998924"/>
          </a:xfrm>
        </p:grpSpPr>
        <p:grpSp>
          <p:nvGrpSpPr>
            <p:cNvPr id="120" name="Google Shape;120;p13"/>
            <p:cNvGrpSpPr/>
            <p:nvPr/>
          </p:nvGrpSpPr>
          <p:grpSpPr>
            <a:xfrm>
              <a:off x="0" y="0"/>
              <a:ext cx="3232150" cy="998924"/>
              <a:chOff x="0" y="0"/>
              <a:chExt cx="638449" cy="197318"/>
            </a:xfrm>
          </p:grpSpPr>
          <p:sp>
            <p:nvSpPr>
              <p:cNvPr id="121" name="Google Shape;121;p13"/>
              <p:cNvSpPr/>
              <p:nvPr/>
            </p:nvSpPr>
            <p:spPr>
              <a:xfrm>
                <a:off x="0" y="0"/>
                <a:ext cx="638449" cy="197318"/>
              </a:xfrm>
              <a:custGeom>
                <a:rect b="b" l="l" r="r" t="t"/>
                <a:pathLst>
                  <a:path extrusionOk="0" h="197318" w="638449">
                    <a:moveTo>
                      <a:pt x="98659" y="0"/>
                    </a:moveTo>
                    <a:lnTo>
                      <a:pt x="539790" y="0"/>
                    </a:lnTo>
                    <a:cubicBezTo>
                      <a:pt x="565956" y="0"/>
                      <a:pt x="591051" y="10394"/>
                      <a:pt x="609553" y="28897"/>
                    </a:cubicBezTo>
                    <a:cubicBezTo>
                      <a:pt x="628055" y="47399"/>
                      <a:pt x="638449" y="72493"/>
                      <a:pt x="638449" y="98659"/>
                    </a:cubicBezTo>
                    <a:lnTo>
                      <a:pt x="638449" y="98659"/>
                    </a:lnTo>
                    <a:cubicBezTo>
                      <a:pt x="638449" y="124825"/>
                      <a:pt x="628055" y="149920"/>
                      <a:pt x="609553" y="168422"/>
                    </a:cubicBezTo>
                    <a:cubicBezTo>
                      <a:pt x="591051" y="186924"/>
                      <a:pt x="565956" y="197318"/>
                      <a:pt x="539790" y="197318"/>
                    </a:cubicBezTo>
                    <a:lnTo>
                      <a:pt x="98659" y="197318"/>
                    </a:lnTo>
                    <a:cubicBezTo>
                      <a:pt x="72493" y="197318"/>
                      <a:pt x="47399" y="186924"/>
                      <a:pt x="28897" y="168422"/>
                    </a:cubicBezTo>
                    <a:cubicBezTo>
                      <a:pt x="10394" y="149920"/>
                      <a:pt x="0" y="124825"/>
                      <a:pt x="0" y="98659"/>
                    </a:cubicBezTo>
                    <a:lnTo>
                      <a:pt x="0" y="98659"/>
                    </a:lnTo>
                    <a:cubicBezTo>
                      <a:pt x="0" y="72493"/>
                      <a:pt x="10394" y="47399"/>
                      <a:pt x="28897" y="28897"/>
                    </a:cubicBezTo>
                    <a:cubicBezTo>
                      <a:pt x="47399" y="10394"/>
                      <a:pt x="72493" y="0"/>
                      <a:pt x="98659" y="0"/>
                    </a:cubicBezTo>
                    <a:close/>
                  </a:path>
                </a:pathLst>
              </a:custGeom>
              <a:solidFill>
                <a:srgbClr val="FFC0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0" y="38100"/>
                <a:ext cx="638449" cy="159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13"/>
            <p:cNvSpPr txBox="1"/>
            <p:nvPr/>
          </p:nvSpPr>
          <p:spPr>
            <a:xfrm>
              <a:off x="552036" y="375976"/>
              <a:ext cx="2128079" cy="256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SEO</a:t>
              </a:r>
              <a:endParaRPr/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2815798" y="6323051"/>
            <a:ext cx="2178023" cy="513199"/>
            <a:chOff x="0" y="0"/>
            <a:chExt cx="2904031" cy="684265"/>
          </a:xfrm>
        </p:grpSpPr>
        <p:grpSp>
          <p:nvGrpSpPr>
            <p:cNvPr id="125" name="Google Shape;125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0B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28" name="Google Shape;128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Keyword Research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9" name="Google Shape;129;p13"/>
          <p:cNvSpPr/>
          <p:nvPr/>
        </p:nvSpPr>
        <p:spPr>
          <a:xfrm rot="303412">
            <a:off x="-770876" y="7015365"/>
            <a:ext cx="4222656" cy="3590340"/>
          </a:xfrm>
          <a:custGeom>
            <a:rect b="b" l="l" r="r" t="t"/>
            <a:pathLst>
              <a:path extrusionOk="0" h="3590340" w="4222656">
                <a:moveTo>
                  <a:pt x="0" y="0"/>
                </a:moveTo>
                <a:lnTo>
                  <a:pt x="4222656" y="0"/>
                </a:lnTo>
                <a:lnTo>
                  <a:pt x="4222656" y="3590340"/>
                </a:lnTo>
                <a:lnTo>
                  <a:pt x="0" y="3590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8523" l="-186775" r="-117640" t="-68584"/>
            </a:stretch>
          </a:blipFill>
          <a:ln>
            <a:noFill/>
          </a:ln>
        </p:spPr>
      </p:sp>
      <p:grpSp>
        <p:nvGrpSpPr>
          <p:cNvPr id="130" name="Google Shape;130;p13"/>
          <p:cNvGrpSpPr/>
          <p:nvPr/>
        </p:nvGrpSpPr>
        <p:grpSpPr>
          <a:xfrm>
            <a:off x="2815798" y="7006399"/>
            <a:ext cx="2178023" cy="513199"/>
            <a:chOff x="0" y="0"/>
            <a:chExt cx="2904031" cy="684265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0B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34" name="Google Shape;134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On-Page SEO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35" name="Google Shape;135;p13"/>
          <p:cNvSpPr/>
          <p:nvPr/>
        </p:nvSpPr>
        <p:spPr>
          <a:xfrm flipH="1" rot="7037596">
            <a:off x="6237684" y="4677693"/>
            <a:ext cx="821828" cy="1535262"/>
          </a:xfrm>
          <a:custGeom>
            <a:rect b="b" l="l" r="r" t="t"/>
            <a:pathLst>
              <a:path extrusionOk="0" h="1535262" w="821828">
                <a:moveTo>
                  <a:pt x="821828" y="0"/>
                </a:moveTo>
                <a:lnTo>
                  <a:pt x="0" y="0"/>
                </a:lnTo>
                <a:lnTo>
                  <a:pt x="0" y="1535262"/>
                </a:lnTo>
                <a:lnTo>
                  <a:pt x="821828" y="1535262"/>
                </a:lnTo>
                <a:lnTo>
                  <a:pt x="82182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3"/>
          <p:cNvSpPr/>
          <p:nvPr/>
        </p:nvSpPr>
        <p:spPr>
          <a:xfrm rot="860413">
            <a:off x="6980848" y="5255378"/>
            <a:ext cx="965232" cy="1803155"/>
          </a:xfrm>
          <a:custGeom>
            <a:rect b="b" l="l" r="r" t="t"/>
            <a:pathLst>
              <a:path extrusionOk="0" h="1803155" w="965232">
                <a:moveTo>
                  <a:pt x="0" y="0"/>
                </a:moveTo>
                <a:lnTo>
                  <a:pt x="965232" y="0"/>
                </a:lnTo>
                <a:lnTo>
                  <a:pt x="965232" y="1803156"/>
                </a:lnTo>
                <a:lnTo>
                  <a:pt x="0" y="1803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3"/>
          <p:cNvSpPr/>
          <p:nvPr/>
        </p:nvSpPr>
        <p:spPr>
          <a:xfrm flipH="1" rot="1003041">
            <a:off x="7203574" y="3426724"/>
            <a:ext cx="960781" cy="845231"/>
          </a:xfrm>
          <a:custGeom>
            <a:rect b="b" l="l" r="r" t="t"/>
            <a:pathLst>
              <a:path extrusionOk="0" h="845231" w="960781">
                <a:moveTo>
                  <a:pt x="960781" y="0"/>
                </a:moveTo>
                <a:lnTo>
                  <a:pt x="0" y="0"/>
                </a:lnTo>
                <a:lnTo>
                  <a:pt x="0" y="845231"/>
                </a:lnTo>
                <a:lnTo>
                  <a:pt x="960781" y="845231"/>
                </a:lnTo>
                <a:lnTo>
                  <a:pt x="96078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3"/>
          <p:cNvSpPr/>
          <p:nvPr/>
        </p:nvSpPr>
        <p:spPr>
          <a:xfrm rot="-8194998">
            <a:off x="3529302" y="4821954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3"/>
          <p:cNvSpPr/>
          <p:nvPr/>
        </p:nvSpPr>
        <p:spPr>
          <a:xfrm rot="-10016617">
            <a:off x="3584055" y="5230740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3"/>
          <p:cNvSpPr/>
          <p:nvPr/>
        </p:nvSpPr>
        <p:spPr>
          <a:xfrm rot="-6454938">
            <a:off x="3516845" y="4362697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3"/>
          <p:cNvSpPr/>
          <p:nvPr/>
        </p:nvSpPr>
        <p:spPr>
          <a:xfrm rot="-8194998">
            <a:off x="4928946" y="7001840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3"/>
          <p:cNvSpPr/>
          <p:nvPr/>
        </p:nvSpPr>
        <p:spPr>
          <a:xfrm rot="-6454938">
            <a:off x="4856953" y="6542583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3"/>
          <p:cNvSpPr/>
          <p:nvPr/>
        </p:nvSpPr>
        <p:spPr>
          <a:xfrm rot="-8194998">
            <a:off x="5546882" y="2760962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0" y="0"/>
                </a:lnTo>
                <a:lnTo>
                  <a:pt x="692530" y="609241"/>
                </a:lnTo>
                <a:lnTo>
                  <a:pt x="0" y="609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3"/>
          <p:cNvSpPr/>
          <p:nvPr/>
        </p:nvSpPr>
        <p:spPr>
          <a:xfrm rot="-10016617">
            <a:off x="5549768" y="3169748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3"/>
          <p:cNvSpPr/>
          <p:nvPr/>
        </p:nvSpPr>
        <p:spPr>
          <a:xfrm rot="-5958764">
            <a:off x="5482558" y="2301705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3"/>
          <p:cNvSpPr/>
          <p:nvPr/>
        </p:nvSpPr>
        <p:spPr>
          <a:xfrm rot="390702">
            <a:off x="13236498" y="7522367"/>
            <a:ext cx="4222656" cy="3595159"/>
          </a:xfrm>
          <a:custGeom>
            <a:rect b="b" l="l" r="r" t="t"/>
            <a:pathLst>
              <a:path extrusionOk="0" h="3595159" w="4222656">
                <a:moveTo>
                  <a:pt x="0" y="0"/>
                </a:moveTo>
                <a:lnTo>
                  <a:pt x="4222655" y="0"/>
                </a:lnTo>
                <a:lnTo>
                  <a:pt x="4222655" y="3595159"/>
                </a:lnTo>
                <a:lnTo>
                  <a:pt x="0" y="3595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48318" l="-186775" r="-117640" t="-68357"/>
            </a:stretch>
          </a:blipFill>
          <a:ln>
            <a:noFill/>
          </a:ln>
        </p:spPr>
      </p:sp>
      <p:sp>
        <p:nvSpPr>
          <p:cNvPr id="147" name="Google Shape;147;p13"/>
          <p:cNvSpPr/>
          <p:nvPr/>
        </p:nvSpPr>
        <p:spPr>
          <a:xfrm rot="-555406">
            <a:off x="14375762" y="5264907"/>
            <a:ext cx="4927986" cy="5103481"/>
          </a:xfrm>
          <a:custGeom>
            <a:rect b="b" l="l" r="r" t="t"/>
            <a:pathLst>
              <a:path extrusionOk="0" h="5103481" w="4927986">
                <a:moveTo>
                  <a:pt x="0" y="0"/>
                </a:moveTo>
                <a:lnTo>
                  <a:pt x="4927987" y="0"/>
                </a:lnTo>
                <a:lnTo>
                  <a:pt x="4927987" y="5103481"/>
                </a:lnTo>
                <a:lnTo>
                  <a:pt x="0" y="5103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53939" l="-125210" r="-197640" t="-118095"/>
            </a:stretch>
          </a:blipFill>
          <a:ln>
            <a:noFill/>
          </a:ln>
        </p:spPr>
      </p:sp>
      <p:grpSp>
        <p:nvGrpSpPr>
          <p:cNvPr id="148" name="Google Shape;148;p13"/>
          <p:cNvGrpSpPr/>
          <p:nvPr/>
        </p:nvGrpSpPr>
        <p:grpSpPr>
          <a:xfrm>
            <a:off x="9770567" y="2627892"/>
            <a:ext cx="2424112" cy="749193"/>
            <a:chOff x="0" y="0"/>
            <a:chExt cx="3232150" cy="998924"/>
          </a:xfrm>
        </p:grpSpPr>
        <p:grpSp>
          <p:nvGrpSpPr>
            <p:cNvPr id="149" name="Google Shape;149;p13"/>
            <p:cNvGrpSpPr/>
            <p:nvPr/>
          </p:nvGrpSpPr>
          <p:grpSpPr>
            <a:xfrm>
              <a:off x="0" y="0"/>
              <a:ext cx="3232150" cy="998924"/>
              <a:chOff x="0" y="0"/>
              <a:chExt cx="638449" cy="197318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0" y="0"/>
                <a:ext cx="638449" cy="197318"/>
              </a:xfrm>
              <a:custGeom>
                <a:rect b="b" l="l" r="r" t="t"/>
                <a:pathLst>
                  <a:path extrusionOk="0" h="197318" w="638449">
                    <a:moveTo>
                      <a:pt x="98659" y="0"/>
                    </a:moveTo>
                    <a:lnTo>
                      <a:pt x="539790" y="0"/>
                    </a:lnTo>
                    <a:cubicBezTo>
                      <a:pt x="565956" y="0"/>
                      <a:pt x="591051" y="10394"/>
                      <a:pt x="609553" y="28897"/>
                    </a:cubicBezTo>
                    <a:cubicBezTo>
                      <a:pt x="628055" y="47399"/>
                      <a:pt x="638449" y="72493"/>
                      <a:pt x="638449" y="98659"/>
                    </a:cubicBezTo>
                    <a:lnTo>
                      <a:pt x="638449" y="98659"/>
                    </a:lnTo>
                    <a:cubicBezTo>
                      <a:pt x="638449" y="124825"/>
                      <a:pt x="628055" y="149920"/>
                      <a:pt x="609553" y="168422"/>
                    </a:cubicBezTo>
                    <a:cubicBezTo>
                      <a:pt x="591051" y="186924"/>
                      <a:pt x="565956" y="197318"/>
                      <a:pt x="539790" y="197318"/>
                    </a:cubicBezTo>
                    <a:lnTo>
                      <a:pt x="98659" y="197318"/>
                    </a:lnTo>
                    <a:cubicBezTo>
                      <a:pt x="72493" y="197318"/>
                      <a:pt x="47399" y="186924"/>
                      <a:pt x="28897" y="168422"/>
                    </a:cubicBezTo>
                    <a:cubicBezTo>
                      <a:pt x="10394" y="149920"/>
                      <a:pt x="0" y="124825"/>
                      <a:pt x="0" y="98659"/>
                    </a:cubicBezTo>
                    <a:lnTo>
                      <a:pt x="0" y="98659"/>
                    </a:lnTo>
                    <a:cubicBezTo>
                      <a:pt x="0" y="72493"/>
                      <a:pt x="10394" y="47399"/>
                      <a:pt x="28897" y="28897"/>
                    </a:cubicBezTo>
                    <a:cubicBezTo>
                      <a:pt x="47399" y="10394"/>
                      <a:pt x="72493" y="0"/>
                      <a:pt x="98659" y="0"/>
                    </a:cubicBezTo>
                    <a:close/>
                  </a:path>
                </a:pathLst>
              </a:custGeom>
              <a:solidFill>
                <a:srgbClr val="BACF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0" y="38100"/>
                <a:ext cx="638449" cy="159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13"/>
            <p:cNvSpPr txBox="1"/>
            <p:nvPr/>
          </p:nvSpPr>
          <p:spPr>
            <a:xfrm>
              <a:off x="552036" y="375976"/>
              <a:ext cx="2128079" cy="256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Sales Funnels</a:t>
              </a:r>
              <a:endParaRPr/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11535166" y="4728163"/>
            <a:ext cx="2424112" cy="749193"/>
            <a:chOff x="0" y="0"/>
            <a:chExt cx="3232150" cy="998924"/>
          </a:xfrm>
        </p:grpSpPr>
        <p:grpSp>
          <p:nvGrpSpPr>
            <p:cNvPr id="154" name="Google Shape;154;p13"/>
            <p:cNvGrpSpPr/>
            <p:nvPr/>
          </p:nvGrpSpPr>
          <p:grpSpPr>
            <a:xfrm>
              <a:off x="0" y="0"/>
              <a:ext cx="3232150" cy="998924"/>
              <a:chOff x="0" y="0"/>
              <a:chExt cx="638449" cy="197318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0" y="0"/>
                <a:ext cx="638449" cy="197318"/>
              </a:xfrm>
              <a:custGeom>
                <a:rect b="b" l="l" r="r" t="t"/>
                <a:pathLst>
                  <a:path extrusionOk="0" h="197318" w="638449">
                    <a:moveTo>
                      <a:pt x="98659" y="0"/>
                    </a:moveTo>
                    <a:lnTo>
                      <a:pt x="539790" y="0"/>
                    </a:lnTo>
                    <a:cubicBezTo>
                      <a:pt x="565956" y="0"/>
                      <a:pt x="591051" y="10394"/>
                      <a:pt x="609553" y="28897"/>
                    </a:cubicBezTo>
                    <a:cubicBezTo>
                      <a:pt x="628055" y="47399"/>
                      <a:pt x="638449" y="72493"/>
                      <a:pt x="638449" y="98659"/>
                    </a:cubicBezTo>
                    <a:lnTo>
                      <a:pt x="638449" y="98659"/>
                    </a:lnTo>
                    <a:cubicBezTo>
                      <a:pt x="638449" y="124825"/>
                      <a:pt x="628055" y="149920"/>
                      <a:pt x="609553" y="168422"/>
                    </a:cubicBezTo>
                    <a:cubicBezTo>
                      <a:pt x="591051" y="186924"/>
                      <a:pt x="565956" y="197318"/>
                      <a:pt x="539790" y="197318"/>
                    </a:cubicBezTo>
                    <a:lnTo>
                      <a:pt x="98659" y="197318"/>
                    </a:lnTo>
                    <a:cubicBezTo>
                      <a:pt x="72493" y="197318"/>
                      <a:pt x="47399" y="186924"/>
                      <a:pt x="28897" y="168422"/>
                    </a:cubicBezTo>
                    <a:cubicBezTo>
                      <a:pt x="10394" y="149920"/>
                      <a:pt x="0" y="124825"/>
                      <a:pt x="0" y="98659"/>
                    </a:cubicBezTo>
                    <a:lnTo>
                      <a:pt x="0" y="98659"/>
                    </a:lnTo>
                    <a:cubicBezTo>
                      <a:pt x="0" y="72493"/>
                      <a:pt x="10394" y="47399"/>
                      <a:pt x="28897" y="28897"/>
                    </a:cubicBezTo>
                    <a:cubicBezTo>
                      <a:pt x="47399" y="10394"/>
                      <a:pt x="72493" y="0"/>
                      <a:pt x="98659" y="0"/>
                    </a:cubicBezTo>
                    <a:close/>
                  </a:path>
                </a:pathLst>
              </a:custGeom>
              <a:solidFill>
                <a:srgbClr val="EEDC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 txBox="1"/>
              <p:nvPr/>
            </p:nvSpPr>
            <p:spPr>
              <a:xfrm>
                <a:off x="0" y="38100"/>
                <a:ext cx="638449" cy="159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13"/>
            <p:cNvSpPr txBox="1"/>
            <p:nvPr/>
          </p:nvSpPr>
          <p:spPr>
            <a:xfrm>
              <a:off x="552036" y="375976"/>
              <a:ext cx="2128079" cy="256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Email Marketing</a:t>
              </a:r>
              <a:endParaRPr/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8834484" y="6874762"/>
            <a:ext cx="2424112" cy="749193"/>
            <a:chOff x="0" y="0"/>
            <a:chExt cx="3232150" cy="998924"/>
          </a:xfrm>
        </p:grpSpPr>
        <p:grpSp>
          <p:nvGrpSpPr>
            <p:cNvPr id="159" name="Google Shape;159;p13"/>
            <p:cNvGrpSpPr/>
            <p:nvPr/>
          </p:nvGrpSpPr>
          <p:grpSpPr>
            <a:xfrm>
              <a:off x="0" y="0"/>
              <a:ext cx="3232150" cy="998924"/>
              <a:chOff x="0" y="0"/>
              <a:chExt cx="638449" cy="197318"/>
            </a:xfrm>
          </p:grpSpPr>
          <p:sp>
            <p:nvSpPr>
              <p:cNvPr id="160" name="Google Shape;160;p13"/>
              <p:cNvSpPr/>
              <p:nvPr/>
            </p:nvSpPr>
            <p:spPr>
              <a:xfrm>
                <a:off x="0" y="0"/>
                <a:ext cx="638449" cy="197318"/>
              </a:xfrm>
              <a:custGeom>
                <a:rect b="b" l="l" r="r" t="t"/>
                <a:pathLst>
                  <a:path extrusionOk="0" h="197318" w="638449">
                    <a:moveTo>
                      <a:pt x="98659" y="0"/>
                    </a:moveTo>
                    <a:lnTo>
                      <a:pt x="539790" y="0"/>
                    </a:lnTo>
                    <a:cubicBezTo>
                      <a:pt x="565956" y="0"/>
                      <a:pt x="591051" y="10394"/>
                      <a:pt x="609553" y="28897"/>
                    </a:cubicBezTo>
                    <a:cubicBezTo>
                      <a:pt x="628055" y="47399"/>
                      <a:pt x="638449" y="72493"/>
                      <a:pt x="638449" y="98659"/>
                    </a:cubicBezTo>
                    <a:lnTo>
                      <a:pt x="638449" y="98659"/>
                    </a:lnTo>
                    <a:cubicBezTo>
                      <a:pt x="638449" y="124825"/>
                      <a:pt x="628055" y="149920"/>
                      <a:pt x="609553" y="168422"/>
                    </a:cubicBezTo>
                    <a:cubicBezTo>
                      <a:pt x="591051" y="186924"/>
                      <a:pt x="565956" y="197318"/>
                      <a:pt x="539790" y="197318"/>
                    </a:cubicBezTo>
                    <a:lnTo>
                      <a:pt x="98659" y="197318"/>
                    </a:lnTo>
                    <a:cubicBezTo>
                      <a:pt x="72493" y="197318"/>
                      <a:pt x="47399" y="186924"/>
                      <a:pt x="28897" y="168422"/>
                    </a:cubicBezTo>
                    <a:cubicBezTo>
                      <a:pt x="10394" y="149920"/>
                      <a:pt x="0" y="124825"/>
                      <a:pt x="0" y="98659"/>
                    </a:cubicBezTo>
                    <a:lnTo>
                      <a:pt x="0" y="98659"/>
                    </a:lnTo>
                    <a:cubicBezTo>
                      <a:pt x="0" y="72493"/>
                      <a:pt x="10394" y="47399"/>
                      <a:pt x="28897" y="28897"/>
                    </a:cubicBezTo>
                    <a:cubicBezTo>
                      <a:pt x="47399" y="10394"/>
                      <a:pt x="72493" y="0"/>
                      <a:pt x="98659" y="0"/>
                    </a:cubicBezTo>
                    <a:close/>
                  </a:path>
                </a:pathLst>
              </a:custGeom>
              <a:solidFill>
                <a:srgbClr val="FFC2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 txBox="1"/>
              <p:nvPr/>
            </p:nvSpPr>
            <p:spPr>
              <a:xfrm>
                <a:off x="0" y="38100"/>
                <a:ext cx="638449" cy="159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13"/>
            <p:cNvSpPr txBox="1"/>
            <p:nvPr/>
          </p:nvSpPr>
          <p:spPr>
            <a:xfrm>
              <a:off x="552036" y="375976"/>
              <a:ext cx="2128079" cy="256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301906"/>
                  </a:solidFill>
                  <a:latin typeface="Arial"/>
                  <a:ea typeface="Arial"/>
                  <a:cs typeface="Arial"/>
                  <a:sym typeface="Arial"/>
                </a:rPr>
                <a:t>Social Media</a:t>
              </a:r>
              <a:endParaRPr/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10456458" y="8161229"/>
            <a:ext cx="2178023" cy="513199"/>
            <a:chOff x="0" y="0"/>
            <a:chExt cx="2904031" cy="684265"/>
          </a:xfrm>
        </p:grpSpPr>
        <p:grpSp>
          <p:nvGrpSpPr>
            <p:cNvPr id="164" name="Google Shape;164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65" name="Google Shape;165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2DB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67" name="Google Shape;167;p13"/>
            <p:cNvSpPr txBox="1"/>
            <p:nvPr/>
          </p:nvSpPr>
          <p:spPr>
            <a:xfrm>
              <a:off x="255833" y="129746"/>
              <a:ext cx="23925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Engagement Strategies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68" name="Google Shape;168;p13"/>
          <p:cNvGrpSpPr/>
          <p:nvPr/>
        </p:nvGrpSpPr>
        <p:grpSpPr>
          <a:xfrm>
            <a:off x="10456458" y="8844576"/>
            <a:ext cx="2178023" cy="513199"/>
            <a:chOff x="0" y="0"/>
            <a:chExt cx="2904031" cy="684265"/>
          </a:xfrm>
        </p:grpSpPr>
        <p:grpSp>
          <p:nvGrpSpPr>
            <p:cNvPr id="169" name="Google Shape;169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2DB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72" name="Google Shape;172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Paid Advertising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3" name="Google Shape;173;p13"/>
          <p:cNvGrpSpPr/>
          <p:nvPr/>
        </p:nvGrpSpPr>
        <p:grpSpPr>
          <a:xfrm>
            <a:off x="7624610" y="8161229"/>
            <a:ext cx="2178023" cy="513199"/>
            <a:chOff x="0" y="0"/>
            <a:chExt cx="2904031" cy="684265"/>
          </a:xfrm>
        </p:grpSpPr>
        <p:grpSp>
          <p:nvGrpSpPr>
            <p:cNvPr id="174" name="Google Shape;174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2DB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77" name="Google Shape;177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Platform Selection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8" name="Google Shape;178;p13"/>
          <p:cNvGrpSpPr/>
          <p:nvPr/>
        </p:nvGrpSpPr>
        <p:grpSpPr>
          <a:xfrm>
            <a:off x="7624610" y="8844576"/>
            <a:ext cx="2178023" cy="513199"/>
            <a:chOff x="0" y="0"/>
            <a:chExt cx="2904031" cy="684265"/>
          </a:xfrm>
        </p:grpSpPr>
        <p:grpSp>
          <p:nvGrpSpPr>
            <p:cNvPr id="179" name="Google Shape;179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2DB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81" name="Google Shape;181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82" name="Google Shape;182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Content Calendar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83" name="Google Shape;183;p13"/>
          <p:cNvSpPr/>
          <p:nvPr/>
        </p:nvSpPr>
        <p:spPr>
          <a:xfrm flipH="1" rot="648474">
            <a:off x="10155080" y="5427076"/>
            <a:ext cx="821828" cy="1535262"/>
          </a:xfrm>
          <a:custGeom>
            <a:rect b="b" l="l" r="r" t="t"/>
            <a:pathLst>
              <a:path extrusionOk="0" h="1535262" w="821828">
                <a:moveTo>
                  <a:pt x="821829" y="0"/>
                </a:moveTo>
                <a:lnTo>
                  <a:pt x="0" y="0"/>
                </a:lnTo>
                <a:lnTo>
                  <a:pt x="0" y="1535263"/>
                </a:lnTo>
                <a:lnTo>
                  <a:pt x="821829" y="1535263"/>
                </a:lnTo>
                <a:lnTo>
                  <a:pt x="82182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3"/>
          <p:cNvSpPr/>
          <p:nvPr/>
        </p:nvSpPr>
        <p:spPr>
          <a:xfrm flipH="1" rot="-5911538">
            <a:off x="9347686" y="7512026"/>
            <a:ext cx="692531" cy="609242"/>
          </a:xfrm>
          <a:custGeom>
            <a:rect b="b" l="l" r="r" t="t"/>
            <a:pathLst>
              <a:path extrusionOk="0" h="609242" w="692531">
                <a:moveTo>
                  <a:pt x="692530" y="0"/>
                </a:moveTo>
                <a:lnTo>
                  <a:pt x="0" y="0"/>
                </a:lnTo>
                <a:lnTo>
                  <a:pt x="0" y="609242"/>
                </a:lnTo>
                <a:lnTo>
                  <a:pt x="692530" y="609242"/>
                </a:lnTo>
                <a:lnTo>
                  <a:pt x="69253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3"/>
          <p:cNvSpPr/>
          <p:nvPr/>
        </p:nvSpPr>
        <p:spPr>
          <a:xfrm rot="6710775">
            <a:off x="9881837" y="7697613"/>
            <a:ext cx="1053993" cy="927232"/>
          </a:xfrm>
          <a:custGeom>
            <a:rect b="b" l="l" r="r" t="t"/>
            <a:pathLst>
              <a:path extrusionOk="0" h="927232" w="1053993">
                <a:moveTo>
                  <a:pt x="0" y="0"/>
                </a:moveTo>
                <a:lnTo>
                  <a:pt x="1053992" y="0"/>
                </a:lnTo>
                <a:lnTo>
                  <a:pt x="1053992" y="927232"/>
                </a:lnTo>
                <a:lnTo>
                  <a:pt x="0" y="927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3"/>
          <p:cNvSpPr/>
          <p:nvPr/>
        </p:nvSpPr>
        <p:spPr>
          <a:xfrm rot="4652505">
            <a:off x="10316847" y="7533735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0" y="0"/>
                </a:lnTo>
                <a:lnTo>
                  <a:pt x="692530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3"/>
          <p:cNvSpPr/>
          <p:nvPr/>
        </p:nvSpPr>
        <p:spPr>
          <a:xfrm flipH="1" rot="-6834651">
            <a:off x="9313737" y="7783780"/>
            <a:ext cx="1053993" cy="927232"/>
          </a:xfrm>
          <a:custGeom>
            <a:rect b="b" l="l" r="r" t="t"/>
            <a:pathLst>
              <a:path extrusionOk="0" h="927232" w="1053993">
                <a:moveTo>
                  <a:pt x="1053993" y="0"/>
                </a:moveTo>
                <a:lnTo>
                  <a:pt x="0" y="0"/>
                </a:lnTo>
                <a:lnTo>
                  <a:pt x="0" y="927232"/>
                </a:lnTo>
                <a:lnTo>
                  <a:pt x="1053993" y="927232"/>
                </a:lnTo>
                <a:lnTo>
                  <a:pt x="105399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8" name="Google Shape;188;p13"/>
          <p:cNvGrpSpPr/>
          <p:nvPr/>
        </p:nvGrpSpPr>
        <p:grpSpPr>
          <a:xfrm>
            <a:off x="14635554" y="4162162"/>
            <a:ext cx="2178023" cy="513199"/>
            <a:chOff x="0" y="0"/>
            <a:chExt cx="2904031" cy="684265"/>
          </a:xfrm>
        </p:grpSpPr>
        <p:grpSp>
          <p:nvGrpSpPr>
            <p:cNvPr id="189" name="Google Shape;189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EEDCF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91" name="Google Shape;191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92" name="Google Shape;192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Newsletter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93" name="Google Shape;193;p13"/>
          <p:cNvGrpSpPr/>
          <p:nvPr/>
        </p:nvGrpSpPr>
        <p:grpSpPr>
          <a:xfrm>
            <a:off x="14635554" y="4845509"/>
            <a:ext cx="2178023" cy="513199"/>
            <a:chOff x="0" y="0"/>
            <a:chExt cx="2904031" cy="684265"/>
          </a:xfrm>
        </p:grpSpPr>
        <p:grpSp>
          <p:nvGrpSpPr>
            <p:cNvPr id="194" name="Google Shape;194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195" name="Google Shape;195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EEDCF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196" name="Google Shape;196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197" name="Google Shape;197;p13"/>
            <p:cNvSpPr txBox="1"/>
            <p:nvPr/>
          </p:nvSpPr>
          <p:spPr>
            <a:xfrm>
              <a:off x="255833" y="12974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Targeted Campaigns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14635554" y="5530158"/>
            <a:ext cx="2178023" cy="513199"/>
            <a:chOff x="0" y="0"/>
            <a:chExt cx="2904031" cy="684265"/>
          </a:xfrm>
        </p:grpSpPr>
        <p:grpSp>
          <p:nvGrpSpPr>
            <p:cNvPr id="199" name="Google Shape;199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EEDCF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02" name="Google Shape;202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List Segmentation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03" name="Google Shape;203;p13"/>
          <p:cNvSpPr/>
          <p:nvPr/>
        </p:nvSpPr>
        <p:spPr>
          <a:xfrm flipH="1" rot="-3849560">
            <a:off x="10902160" y="3816298"/>
            <a:ext cx="821828" cy="1535262"/>
          </a:xfrm>
          <a:custGeom>
            <a:rect b="b" l="l" r="r" t="t"/>
            <a:pathLst>
              <a:path extrusionOk="0" h="1535262" w="821828">
                <a:moveTo>
                  <a:pt x="821829" y="0"/>
                </a:moveTo>
                <a:lnTo>
                  <a:pt x="0" y="0"/>
                </a:lnTo>
                <a:lnTo>
                  <a:pt x="0" y="1535262"/>
                </a:lnTo>
                <a:lnTo>
                  <a:pt x="821829" y="1535262"/>
                </a:lnTo>
                <a:lnTo>
                  <a:pt x="82182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3"/>
          <p:cNvSpPr/>
          <p:nvPr/>
        </p:nvSpPr>
        <p:spPr>
          <a:xfrm rot="2541361">
            <a:off x="13933923" y="4772433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3"/>
          <p:cNvSpPr/>
          <p:nvPr/>
        </p:nvSpPr>
        <p:spPr>
          <a:xfrm rot="719743">
            <a:off x="13793273" y="4366181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3"/>
          <p:cNvSpPr/>
          <p:nvPr/>
        </p:nvSpPr>
        <p:spPr>
          <a:xfrm rot="4281421">
            <a:off x="13876540" y="5232831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3"/>
          <p:cNvSpPr/>
          <p:nvPr/>
        </p:nvSpPr>
        <p:spPr>
          <a:xfrm rot="-994168">
            <a:off x="10085604" y="3399480"/>
            <a:ext cx="960781" cy="845231"/>
          </a:xfrm>
          <a:custGeom>
            <a:rect b="b" l="l" r="r" t="t"/>
            <a:pathLst>
              <a:path extrusionOk="0" h="845231" w="960781">
                <a:moveTo>
                  <a:pt x="0" y="0"/>
                </a:moveTo>
                <a:lnTo>
                  <a:pt x="960781" y="0"/>
                </a:lnTo>
                <a:lnTo>
                  <a:pt x="960781" y="845231"/>
                </a:lnTo>
                <a:lnTo>
                  <a:pt x="0" y="845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3"/>
          <p:cNvSpPr/>
          <p:nvPr/>
        </p:nvSpPr>
        <p:spPr>
          <a:xfrm flipH="1" rot="-5560458">
            <a:off x="4944057" y="7690139"/>
            <a:ext cx="960781" cy="845231"/>
          </a:xfrm>
          <a:custGeom>
            <a:rect b="b" l="l" r="r" t="t"/>
            <a:pathLst>
              <a:path extrusionOk="0" h="845231" w="960781">
                <a:moveTo>
                  <a:pt x="960781" y="0"/>
                </a:moveTo>
                <a:lnTo>
                  <a:pt x="0" y="0"/>
                </a:lnTo>
                <a:lnTo>
                  <a:pt x="0" y="845231"/>
                </a:lnTo>
                <a:lnTo>
                  <a:pt x="960781" y="845231"/>
                </a:lnTo>
                <a:lnTo>
                  <a:pt x="96078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3"/>
          <p:cNvSpPr/>
          <p:nvPr/>
        </p:nvSpPr>
        <p:spPr>
          <a:xfrm flipH="1" rot="3140869">
            <a:off x="5249806" y="7792341"/>
            <a:ext cx="821828" cy="1535262"/>
          </a:xfrm>
          <a:custGeom>
            <a:rect b="b" l="l" r="r" t="t"/>
            <a:pathLst>
              <a:path extrusionOk="0" h="1535262" w="821828">
                <a:moveTo>
                  <a:pt x="821828" y="0"/>
                </a:moveTo>
                <a:lnTo>
                  <a:pt x="0" y="0"/>
                </a:lnTo>
                <a:lnTo>
                  <a:pt x="0" y="1535262"/>
                </a:lnTo>
                <a:lnTo>
                  <a:pt x="821828" y="1535262"/>
                </a:lnTo>
                <a:lnTo>
                  <a:pt x="821828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0" name="Google Shape;210;p13"/>
          <p:cNvGrpSpPr/>
          <p:nvPr/>
        </p:nvGrpSpPr>
        <p:grpSpPr>
          <a:xfrm>
            <a:off x="12633171" y="1051956"/>
            <a:ext cx="2178023" cy="513199"/>
            <a:chOff x="0" y="0"/>
            <a:chExt cx="2904031" cy="684265"/>
          </a:xfrm>
        </p:grpSpPr>
        <p:grpSp>
          <p:nvGrpSpPr>
            <p:cNvPr id="211" name="Google Shape;211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12" name="Google Shape;212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BACFF4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13" name="Google Shape;213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14" name="Google Shape;214;p13"/>
            <p:cNvSpPr txBox="1"/>
            <p:nvPr/>
          </p:nvSpPr>
          <p:spPr>
            <a:xfrm>
              <a:off x="255833" y="129746"/>
              <a:ext cx="23925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Conversion Rate Optimization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15" name="Google Shape;215;p13"/>
          <p:cNvGrpSpPr/>
          <p:nvPr/>
        </p:nvGrpSpPr>
        <p:grpSpPr>
          <a:xfrm>
            <a:off x="12633171" y="1736605"/>
            <a:ext cx="2178023" cy="513199"/>
            <a:chOff x="0" y="0"/>
            <a:chExt cx="2904031" cy="684265"/>
          </a:xfrm>
        </p:grpSpPr>
        <p:grpSp>
          <p:nvGrpSpPr>
            <p:cNvPr id="216" name="Google Shape;216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17" name="Google Shape;217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BACFF4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18" name="Google Shape;218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19" name="Google Shape;219;p13"/>
            <p:cNvSpPr txBox="1"/>
            <p:nvPr/>
          </p:nvSpPr>
          <p:spPr>
            <a:xfrm>
              <a:off x="255833" y="129746"/>
              <a:ext cx="23925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Customer Lifetime Value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20" name="Google Shape;220;p13"/>
          <p:cNvGrpSpPr/>
          <p:nvPr/>
        </p:nvGrpSpPr>
        <p:grpSpPr>
          <a:xfrm>
            <a:off x="12649405" y="2424255"/>
            <a:ext cx="2178023" cy="513199"/>
            <a:chOff x="0" y="0"/>
            <a:chExt cx="2904031" cy="684265"/>
          </a:xfrm>
        </p:grpSpPr>
        <p:grpSp>
          <p:nvGrpSpPr>
            <p:cNvPr id="221" name="Google Shape;221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BACFF4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23" name="Google Shape;223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24" name="Google Shape;224;p13"/>
            <p:cNvSpPr txBox="1"/>
            <p:nvPr/>
          </p:nvSpPr>
          <p:spPr>
            <a:xfrm>
              <a:off x="255833" y="129746"/>
              <a:ext cx="23925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Funnel Analytics &amp; KPIs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25" name="Google Shape;225;p13"/>
          <p:cNvGrpSpPr/>
          <p:nvPr/>
        </p:nvGrpSpPr>
        <p:grpSpPr>
          <a:xfrm>
            <a:off x="12649405" y="3108904"/>
            <a:ext cx="2178023" cy="513199"/>
            <a:chOff x="0" y="0"/>
            <a:chExt cx="2904031" cy="684265"/>
          </a:xfrm>
        </p:grpSpPr>
        <p:grpSp>
          <p:nvGrpSpPr>
            <p:cNvPr id="226" name="Google Shape;226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BACFF4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28" name="Google Shape;228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29" name="Google Shape;229;p13"/>
            <p:cNvSpPr txBox="1"/>
            <p:nvPr/>
          </p:nvSpPr>
          <p:spPr>
            <a:xfrm>
              <a:off x="255833" y="12974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A/B Testing Strategies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30" name="Google Shape;230;p13"/>
          <p:cNvGrpSpPr/>
          <p:nvPr/>
        </p:nvGrpSpPr>
        <p:grpSpPr>
          <a:xfrm>
            <a:off x="11734846" y="6660867"/>
            <a:ext cx="2178023" cy="513199"/>
            <a:chOff x="0" y="0"/>
            <a:chExt cx="2904031" cy="684265"/>
          </a:xfrm>
        </p:grpSpPr>
        <p:grpSp>
          <p:nvGrpSpPr>
            <p:cNvPr id="231" name="Google Shape;231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32" name="Google Shape;232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2DB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33" name="Google Shape;233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34" name="Google Shape;234;p13"/>
            <p:cNvSpPr txBox="1"/>
            <p:nvPr/>
          </p:nvSpPr>
          <p:spPr>
            <a:xfrm>
              <a:off x="255833" y="12974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Influencer cooperation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11734846" y="7344215"/>
            <a:ext cx="2178023" cy="513199"/>
            <a:chOff x="0" y="0"/>
            <a:chExt cx="2904031" cy="684265"/>
          </a:xfrm>
        </p:grpSpPr>
        <p:grpSp>
          <p:nvGrpSpPr>
            <p:cNvPr id="236" name="Google Shape;236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37" name="Google Shape;237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2DB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38" name="Google Shape;238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39" name="Google Shape;239;p13"/>
            <p:cNvSpPr txBox="1"/>
            <p:nvPr/>
          </p:nvSpPr>
          <p:spPr>
            <a:xfrm>
              <a:off x="255833" y="12974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Performance Analysis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0" name="Google Shape;240;p13"/>
          <p:cNvSpPr/>
          <p:nvPr/>
        </p:nvSpPr>
        <p:spPr>
          <a:xfrm rot="172174">
            <a:off x="14830458" y="263856"/>
            <a:ext cx="4217388" cy="3582893"/>
          </a:xfrm>
          <a:custGeom>
            <a:rect b="b" l="l" r="r" t="t"/>
            <a:pathLst>
              <a:path extrusionOk="0" h="3587369" w="4222656">
                <a:moveTo>
                  <a:pt x="0" y="0"/>
                </a:moveTo>
                <a:lnTo>
                  <a:pt x="4222656" y="0"/>
                </a:lnTo>
                <a:lnTo>
                  <a:pt x="4222656" y="3587369"/>
                </a:lnTo>
                <a:lnTo>
                  <a:pt x="0" y="358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148638" l="-186775" r="-117640" t="-68721"/>
            </a:stretch>
          </a:blipFill>
          <a:ln>
            <a:noFill/>
          </a:ln>
        </p:spPr>
      </p:sp>
      <p:sp>
        <p:nvSpPr>
          <p:cNvPr id="241" name="Google Shape;241;p13"/>
          <p:cNvSpPr/>
          <p:nvPr/>
        </p:nvSpPr>
        <p:spPr>
          <a:xfrm rot="3657682">
            <a:off x="11088987" y="7121978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3"/>
          <p:cNvSpPr/>
          <p:nvPr/>
        </p:nvSpPr>
        <p:spPr>
          <a:xfrm rot="1836063">
            <a:off x="11085302" y="6692083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0" y="0"/>
                </a:lnTo>
                <a:lnTo>
                  <a:pt x="692530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3"/>
          <p:cNvSpPr/>
          <p:nvPr/>
        </p:nvSpPr>
        <p:spPr>
          <a:xfrm rot="3657682">
            <a:off x="11970966" y="2885568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3"/>
          <p:cNvSpPr/>
          <p:nvPr/>
        </p:nvSpPr>
        <p:spPr>
          <a:xfrm rot="1836063">
            <a:off x="12008997" y="2466626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1"/>
                </a:lnTo>
                <a:lnTo>
                  <a:pt x="0" y="609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5" name="Google Shape;245;p13"/>
          <p:cNvGrpSpPr/>
          <p:nvPr/>
        </p:nvGrpSpPr>
        <p:grpSpPr>
          <a:xfrm>
            <a:off x="9822158" y="1053257"/>
            <a:ext cx="2178023" cy="513199"/>
            <a:chOff x="0" y="0"/>
            <a:chExt cx="2904031" cy="684265"/>
          </a:xfrm>
        </p:grpSpPr>
        <p:grpSp>
          <p:nvGrpSpPr>
            <p:cNvPr id="246" name="Google Shape;246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BACFF4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49" name="Google Shape;249;p13"/>
            <p:cNvSpPr txBox="1"/>
            <p:nvPr/>
          </p:nvSpPr>
          <p:spPr>
            <a:xfrm>
              <a:off x="255833" y="129746"/>
              <a:ext cx="23925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Funnel Design &amp; Mapping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50" name="Google Shape;250;p13"/>
          <p:cNvGrpSpPr/>
          <p:nvPr/>
        </p:nvGrpSpPr>
        <p:grpSpPr>
          <a:xfrm>
            <a:off x="9822158" y="1736605"/>
            <a:ext cx="2178023" cy="513199"/>
            <a:chOff x="0" y="0"/>
            <a:chExt cx="2904031" cy="684265"/>
          </a:xfrm>
        </p:grpSpPr>
        <p:grpSp>
          <p:nvGrpSpPr>
            <p:cNvPr id="251" name="Google Shape;251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52" name="Google Shape;252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BACFF4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53" name="Google Shape;253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54" name="Google Shape;254;p13"/>
            <p:cNvSpPr txBox="1"/>
            <p:nvPr/>
          </p:nvSpPr>
          <p:spPr>
            <a:xfrm>
              <a:off x="255833" y="129746"/>
              <a:ext cx="23925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Lead Generation Tactics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55" name="Google Shape;255;p13"/>
          <p:cNvSpPr/>
          <p:nvPr/>
        </p:nvSpPr>
        <p:spPr>
          <a:xfrm flipH="1" rot="5940499">
            <a:off x="12008997" y="2151682"/>
            <a:ext cx="692531" cy="609242"/>
          </a:xfrm>
          <a:custGeom>
            <a:rect b="b" l="l" r="r" t="t"/>
            <a:pathLst>
              <a:path extrusionOk="0" h="609242" w="692531">
                <a:moveTo>
                  <a:pt x="692531" y="0"/>
                </a:moveTo>
                <a:lnTo>
                  <a:pt x="0" y="0"/>
                </a:lnTo>
                <a:lnTo>
                  <a:pt x="0" y="609242"/>
                </a:lnTo>
                <a:lnTo>
                  <a:pt x="692531" y="609242"/>
                </a:lnTo>
                <a:lnTo>
                  <a:pt x="69253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3"/>
          <p:cNvSpPr/>
          <p:nvPr/>
        </p:nvSpPr>
        <p:spPr>
          <a:xfrm rot="-2531854">
            <a:off x="11569298" y="2118321"/>
            <a:ext cx="563979" cy="496151"/>
          </a:xfrm>
          <a:custGeom>
            <a:rect b="b" l="l" r="r" t="t"/>
            <a:pathLst>
              <a:path extrusionOk="0" h="496151" w="563979">
                <a:moveTo>
                  <a:pt x="0" y="0"/>
                </a:moveTo>
                <a:lnTo>
                  <a:pt x="563980" y="0"/>
                </a:lnTo>
                <a:lnTo>
                  <a:pt x="563980" y="496151"/>
                </a:lnTo>
                <a:lnTo>
                  <a:pt x="0" y="496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3"/>
          <p:cNvSpPr/>
          <p:nvPr/>
        </p:nvSpPr>
        <p:spPr>
          <a:xfrm flipH="1" rot="5068729">
            <a:off x="11836461" y="1595119"/>
            <a:ext cx="1053993" cy="927232"/>
          </a:xfrm>
          <a:custGeom>
            <a:rect b="b" l="l" r="r" t="t"/>
            <a:pathLst>
              <a:path extrusionOk="0" h="927232" w="1053993">
                <a:moveTo>
                  <a:pt x="1053993" y="0"/>
                </a:moveTo>
                <a:lnTo>
                  <a:pt x="0" y="0"/>
                </a:lnTo>
                <a:lnTo>
                  <a:pt x="0" y="927232"/>
                </a:lnTo>
                <a:lnTo>
                  <a:pt x="1053993" y="927232"/>
                </a:lnTo>
                <a:lnTo>
                  <a:pt x="105399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3"/>
          <p:cNvSpPr/>
          <p:nvPr/>
        </p:nvSpPr>
        <p:spPr>
          <a:xfrm rot="-3206591">
            <a:off x="11765520" y="1488530"/>
            <a:ext cx="563979" cy="496151"/>
          </a:xfrm>
          <a:custGeom>
            <a:rect b="b" l="l" r="r" t="t"/>
            <a:pathLst>
              <a:path extrusionOk="0" h="496151" w="563979">
                <a:moveTo>
                  <a:pt x="0" y="0"/>
                </a:moveTo>
                <a:lnTo>
                  <a:pt x="563980" y="0"/>
                </a:lnTo>
                <a:lnTo>
                  <a:pt x="563980" y="496151"/>
                </a:lnTo>
                <a:lnTo>
                  <a:pt x="0" y="496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9" name="Google Shape;259;p13"/>
          <p:cNvGrpSpPr/>
          <p:nvPr/>
        </p:nvGrpSpPr>
        <p:grpSpPr>
          <a:xfrm>
            <a:off x="2815798" y="7691048"/>
            <a:ext cx="2178023" cy="513199"/>
            <a:chOff x="0" y="0"/>
            <a:chExt cx="2904031" cy="684265"/>
          </a:xfrm>
        </p:grpSpPr>
        <p:grpSp>
          <p:nvGrpSpPr>
            <p:cNvPr id="260" name="Google Shape;260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61" name="Google Shape;261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0B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62" name="Google Shape;262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63" name="Google Shape;263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Link Building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4" name="Google Shape;264;p13"/>
          <p:cNvGrpSpPr/>
          <p:nvPr/>
        </p:nvGrpSpPr>
        <p:grpSpPr>
          <a:xfrm>
            <a:off x="2832032" y="8378698"/>
            <a:ext cx="2178023" cy="513199"/>
            <a:chOff x="0" y="0"/>
            <a:chExt cx="2904031" cy="684265"/>
          </a:xfrm>
        </p:grpSpPr>
        <p:grpSp>
          <p:nvGrpSpPr>
            <p:cNvPr id="265" name="Google Shape;265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66" name="Google Shape;266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0B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67" name="Google Shape;267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68" name="Google Shape;268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Local SEO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9" name="Google Shape;269;p13"/>
          <p:cNvGrpSpPr/>
          <p:nvPr/>
        </p:nvGrpSpPr>
        <p:grpSpPr>
          <a:xfrm>
            <a:off x="2832032" y="9063347"/>
            <a:ext cx="2178023" cy="513199"/>
            <a:chOff x="0" y="0"/>
            <a:chExt cx="2904031" cy="684265"/>
          </a:xfrm>
        </p:grpSpPr>
        <p:grpSp>
          <p:nvGrpSpPr>
            <p:cNvPr id="270" name="Google Shape;270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71" name="Google Shape;271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0B7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72" name="Google Shape;272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73" name="Google Shape;273;p13"/>
            <p:cNvSpPr txBox="1"/>
            <p:nvPr/>
          </p:nvSpPr>
          <p:spPr>
            <a:xfrm>
              <a:off x="255833" y="12974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Analytics &amp; Monitoring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74" name="Google Shape;274;p13"/>
          <p:cNvSpPr/>
          <p:nvPr/>
        </p:nvSpPr>
        <p:spPr>
          <a:xfrm rot="-10016617">
            <a:off x="4924163" y="7410626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5" name="Google Shape;275;p13"/>
          <p:cNvGrpSpPr/>
          <p:nvPr/>
        </p:nvGrpSpPr>
        <p:grpSpPr>
          <a:xfrm>
            <a:off x="6185463" y="1053257"/>
            <a:ext cx="2178023" cy="513199"/>
            <a:chOff x="0" y="0"/>
            <a:chExt cx="2904031" cy="684265"/>
          </a:xfrm>
        </p:grpSpPr>
        <p:grpSp>
          <p:nvGrpSpPr>
            <p:cNvPr id="276" name="Google Shape;276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77" name="Google Shape;277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5D6C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78" name="Google Shape;278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79" name="Google Shape;279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Visual Elements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80" name="Google Shape;280;p13"/>
          <p:cNvGrpSpPr/>
          <p:nvPr/>
        </p:nvGrpSpPr>
        <p:grpSpPr>
          <a:xfrm>
            <a:off x="6185463" y="1736605"/>
            <a:ext cx="2178023" cy="513199"/>
            <a:chOff x="0" y="0"/>
            <a:chExt cx="2904031" cy="684265"/>
          </a:xfrm>
        </p:grpSpPr>
        <p:grpSp>
          <p:nvGrpSpPr>
            <p:cNvPr id="281" name="Google Shape;281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82" name="Google Shape;282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5D6C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83" name="Google Shape;283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3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84" name="Google Shape;284;p13"/>
            <p:cNvSpPr txBox="1"/>
            <p:nvPr/>
          </p:nvSpPr>
          <p:spPr>
            <a:xfrm>
              <a:off x="255833" y="237696"/>
              <a:ext cx="2392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Brand Positioning</a:t>
              </a:r>
              <a:endParaRPr sz="13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85" name="Google Shape;285;p13"/>
          <p:cNvSpPr/>
          <p:nvPr/>
        </p:nvSpPr>
        <p:spPr>
          <a:xfrm rot="-1951351">
            <a:off x="7793437" y="2189820"/>
            <a:ext cx="692531" cy="609242"/>
          </a:xfrm>
          <a:custGeom>
            <a:rect b="b" l="l" r="r" t="t"/>
            <a:pathLst>
              <a:path extrusionOk="0" h="609242" w="692531">
                <a:moveTo>
                  <a:pt x="0" y="0"/>
                </a:moveTo>
                <a:lnTo>
                  <a:pt x="692531" y="0"/>
                </a:lnTo>
                <a:lnTo>
                  <a:pt x="692531" y="609242"/>
                </a:lnTo>
                <a:lnTo>
                  <a:pt x="0" y="60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3"/>
          <p:cNvSpPr/>
          <p:nvPr/>
        </p:nvSpPr>
        <p:spPr>
          <a:xfrm rot="-2823120">
            <a:off x="7903671" y="1727585"/>
            <a:ext cx="1053993" cy="927232"/>
          </a:xfrm>
          <a:custGeom>
            <a:rect b="b" l="l" r="r" t="t"/>
            <a:pathLst>
              <a:path extrusionOk="0" h="927232" w="1053993">
                <a:moveTo>
                  <a:pt x="0" y="0"/>
                </a:moveTo>
                <a:lnTo>
                  <a:pt x="1053993" y="0"/>
                </a:lnTo>
                <a:lnTo>
                  <a:pt x="1053993" y="927232"/>
                </a:lnTo>
                <a:lnTo>
                  <a:pt x="0" y="927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7" name="Google Shape;287;p13"/>
          <p:cNvGrpSpPr/>
          <p:nvPr/>
        </p:nvGrpSpPr>
        <p:grpSpPr>
          <a:xfrm>
            <a:off x="1400897" y="4859799"/>
            <a:ext cx="2178023" cy="513199"/>
            <a:chOff x="0" y="0"/>
            <a:chExt cx="2904031" cy="684265"/>
          </a:xfrm>
        </p:grpSpPr>
        <p:grpSp>
          <p:nvGrpSpPr>
            <p:cNvPr id="288" name="Google Shape;288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89" name="Google Shape;289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49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90" name="Google Shape;290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91" name="Google Shape;291;p13"/>
            <p:cNvSpPr txBox="1"/>
            <p:nvPr/>
          </p:nvSpPr>
          <p:spPr>
            <a:xfrm>
              <a:off x="255833" y="237696"/>
              <a:ext cx="23925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Infographics</a:t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92" name="Google Shape;292;p13"/>
          <p:cNvGrpSpPr/>
          <p:nvPr/>
        </p:nvGrpSpPr>
        <p:grpSpPr>
          <a:xfrm>
            <a:off x="1400897" y="5544448"/>
            <a:ext cx="2178023" cy="513199"/>
            <a:chOff x="0" y="0"/>
            <a:chExt cx="2904031" cy="684265"/>
          </a:xfrm>
        </p:grpSpPr>
        <p:grpSp>
          <p:nvGrpSpPr>
            <p:cNvPr id="293" name="Google Shape;293;p13"/>
            <p:cNvGrpSpPr/>
            <p:nvPr/>
          </p:nvGrpSpPr>
          <p:grpSpPr>
            <a:xfrm>
              <a:off x="0" y="0"/>
              <a:ext cx="2904031" cy="684265"/>
              <a:chOff x="0" y="0"/>
              <a:chExt cx="573636" cy="135164"/>
            </a:xfrm>
          </p:grpSpPr>
          <p:sp>
            <p:nvSpPr>
              <p:cNvPr id="294" name="Google Shape;294;p13"/>
              <p:cNvSpPr/>
              <p:nvPr/>
            </p:nvSpPr>
            <p:spPr>
              <a:xfrm>
                <a:off x="0" y="0"/>
                <a:ext cx="573636" cy="135164"/>
              </a:xfrm>
              <a:custGeom>
                <a:rect b="b" l="l" r="r" t="t"/>
                <a:pathLst>
                  <a:path extrusionOk="0" h="135164" w="573636">
                    <a:moveTo>
                      <a:pt x="67582" y="0"/>
                    </a:moveTo>
                    <a:lnTo>
                      <a:pt x="506054" y="0"/>
                    </a:lnTo>
                    <a:cubicBezTo>
                      <a:pt x="523978" y="0"/>
                      <a:pt x="541168" y="7120"/>
                      <a:pt x="553842" y="19794"/>
                    </a:cubicBezTo>
                    <a:cubicBezTo>
                      <a:pt x="566516" y="32468"/>
                      <a:pt x="573636" y="49658"/>
                      <a:pt x="573636" y="67582"/>
                    </a:cubicBezTo>
                    <a:lnTo>
                      <a:pt x="573636" y="67582"/>
                    </a:lnTo>
                    <a:cubicBezTo>
                      <a:pt x="573636" y="104906"/>
                      <a:pt x="543378" y="135164"/>
                      <a:pt x="506054" y="135164"/>
                    </a:cubicBezTo>
                    <a:lnTo>
                      <a:pt x="67582" y="135164"/>
                    </a:lnTo>
                    <a:cubicBezTo>
                      <a:pt x="49658" y="135164"/>
                      <a:pt x="32468" y="128043"/>
                      <a:pt x="19794" y="115369"/>
                    </a:cubicBezTo>
                    <a:cubicBezTo>
                      <a:pt x="7120" y="102695"/>
                      <a:pt x="0" y="85506"/>
                      <a:pt x="0" y="67582"/>
                    </a:cubicBezTo>
                    <a:lnTo>
                      <a:pt x="0" y="67582"/>
                    </a:lnTo>
                    <a:cubicBezTo>
                      <a:pt x="0" y="49658"/>
                      <a:pt x="7120" y="32468"/>
                      <a:pt x="19794" y="19794"/>
                    </a:cubicBezTo>
                    <a:cubicBezTo>
                      <a:pt x="32468" y="7120"/>
                      <a:pt x="49658" y="0"/>
                      <a:pt x="67582" y="0"/>
                    </a:cubicBezTo>
                    <a:close/>
                  </a:path>
                </a:pathLst>
              </a:custGeom>
              <a:solidFill>
                <a:srgbClr val="FFC493">
                  <a:alpha val="6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95" name="Google Shape;295;p13"/>
              <p:cNvSpPr txBox="1"/>
              <p:nvPr/>
            </p:nvSpPr>
            <p:spPr>
              <a:xfrm>
                <a:off x="0" y="38100"/>
                <a:ext cx="573636" cy="97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296" name="Google Shape;296;p13"/>
            <p:cNvSpPr txBox="1"/>
            <p:nvPr/>
          </p:nvSpPr>
          <p:spPr>
            <a:xfrm>
              <a:off x="255833" y="237696"/>
              <a:ext cx="23925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301906"/>
                  </a:solidFill>
                  <a:latin typeface="Inter"/>
                  <a:ea typeface="Inter"/>
                  <a:cs typeface="Inter"/>
                  <a:sym typeface="Inter"/>
                </a:rPr>
                <a:t>Email Campaigns</a:t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97" name="Google Shape;297;p13"/>
          <p:cNvPicPr preferRelativeResize="0"/>
          <p:nvPr/>
        </p:nvPicPr>
        <p:blipFill rotWithShape="1">
          <a:blip r:embed="rId13">
            <a:alphaModFix/>
          </a:blip>
          <a:srcRect b="18914" l="0" r="0" t="31790"/>
          <a:stretch/>
        </p:blipFill>
        <p:spPr>
          <a:xfrm>
            <a:off x="7722175" y="6046475"/>
            <a:ext cx="2178000" cy="71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