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3"/>
  </p:sldMasterIdLst>
  <p:notesMasterIdLst>
    <p:notesMasterId r:id="rId4"/>
  </p:notesMasterIdLst>
  <p:sldIdLst>
    <p:sldId id="256" r:id="rId5"/>
  </p:sldIdLst>
  <p:sldSz cy="7556500" cx="10693400"/>
  <p:notesSz cx="6858000" cy="9144000"/>
  <p:embeddedFontLst>
    <p:embeddedFont>
      <p:font typeface="Inter"/>
      <p:regular r:id="rId6"/>
      <p:bold r:id="rId7"/>
      <p:italic r:id="rId8"/>
      <p:boldItalic r:id="rId9"/>
    </p:embeddedFont>
    <p:embeddedFont>
      <p:font typeface="DM Sans"/>
      <p:regular r:id="rId10"/>
      <p:bold r:id="rId11"/>
      <p:italic r:id="rId12"/>
      <p:boldItalic r:id="rId13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font" Target="fonts/DMSans-bold.fntdata"/><Relationship Id="rId10" Type="http://schemas.openxmlformats.org/officeDocument/2006/relationships/font" Target="fonts/DMSans-regular.fntdata"/><Relationship Id="rId13" Type="http://schemas.openxmlformats.org/officeDocument/2006/relationships/font" Target="fonts/DMSans-boldItalic.fntdata"/><Relationship Id="rId12" Type="http://schemas.openxmlformats.org/officeDocument/2006/relationships/font" Target="fonts/DMSans-italic.fntdata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font" Target="fonts/Inter-boldItalic.fntdata"/><Relationship Id="rId5" Type="http://schemas.openxmlformats.org/officeDocument/2006/relationships/slide" Target="slides/slide1.xml"/><Relationship Id="rId6" Type="http://schemas.openxmlformats.org/officeDocument/2006/relationships/font" Target="fonts/Inter-regular.fntdata"/><Relationship Id="rId7" Type="http://schemas.openxmlformats.org/officeDocument/2006/relationships/font" Target="fonts/Inter-bold.fntdata"/><Relationship Id="rId8" Type="http://schemas.openxmlformats.org/officeDocument/2006/relationships/font" Target="fonts/Inter-italic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2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" name="Google Shape;14;p2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1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1"/>
          <p:cNvSpPr txBox="1"/>
          <p:nvPr>
            <p:ph idx="1" type="body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11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1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1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2"/>
          <p:cNvSpPr txBox="1"/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2"/>
          <p:cNvSpPr txBox="1"/>
          <p:nvPr>
            <p:ph idx="1" type="body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12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2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12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 txBox="1"/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3"/>
          <p:cNvSpPr txBox="1"/>
          <p:nvPr>
            <p:ph idx="1"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18" name="Google Shape;18;p3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3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3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4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4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4" name="Google Shape;24;p4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4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4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5"/>
          <p:cNvSpPr txBox="1"/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b="1" sz="4000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5"/>
          <p:cNvSpPr txBox="1"/>
          <p:nvPr>
            <p:ph idx="1" type="body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30" name="Google Shape;30;p5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5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5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6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6"/>
          <p:cNvSpPr txBox="1"/>
          <p:nvPr>
            <p:ph idx="1" type="body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36" name="Google Shape;36;p6"/>
          <p:cNvSpPr txBox="1"/>
          <p:nvPr>
            <p:ph idx="2" type="body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37" name="Google Shape;37;p6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6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6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7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7"/>
          <p:cNvSpPr txBox="1"/>
          <p:nvPr>
            <p:ph idx="1" type="body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3" name="Google Shape;43;p7"/>
          <p:cNvSpPr txBox="1"/>
          <p:nvPr>
            <p:ph idx="2" type="body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44" name="Google Shape;44;p7"/>
          <p:cNvSpPr txBox="1"/>
          <p:nvPr>
            <p:ph idx="3" type="body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5" name="Google Shape;45;p7"/>
          <p:cNvSpPr txBox="1"/>
          <p:nvPr>
            <p:ph idx="4" type="body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46" name="Google Shape;46;p7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7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7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8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8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8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8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9"/>
          <p:cNvSpPr txBox="1"/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9"/>
          <p:cNvSpPr txBox="1"/>
          <p:nvPr>
            <p:ph idx="1" type="body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indent="-381000" lvl="2" marL="1371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indent="-355600" lvl="4" marL="22860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indent="-355600" lvl="5" marL="27432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57" name="Google Shape;57;p9"/>
          <p:cNvSpPr txBox="1"/>
          <p:nvPr>
            <p:ph idx="2" type="body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58" name="Google Shape;58;p9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9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9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0"/>
          <p:cNvSpPr txBox="1"/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0"/>
          <p:cNvSpPr/>
          <p:nvPr>
            <p:ph idx="2" type="pic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0"/>
          <p:cNvSpPr txBox="1"/>
          <p:nvPr>
            <p:ph idx="1" type="body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65" name="Google Shape;65;p10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0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0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1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1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EFA"/>
        </a:solidFill>
      </p:bgPr>
    </p:bg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4" name="Google Shape;84;p13"/>
          <p:cNvGrpSpPr/>
          <p:nvPr/>
        </p:nvGrpSpPr>
        <p:grpSpPr>
          <a:xfrm>
            <a:off x="4384368" y="2934663"/>
            <a:ext cx="2021345" cy="2917020"/>
            <a:chOff x="4446884" y="3348811"/>
            <a:chExt cx="1802037" cy="2554308"/>
          </a:xfrm>
        </p:grpSpPr>
        <p:cxnSp>
          <p:nvCxnSpPr>
            <p:cNvPr id="85" name="Google Shape;85;p13"/>
            <p:cNvCxnSpPr/>
            <p:nvPr/>
          </p:nvCxnSpPr>
          <p:spPr>
            <a:xfrm>
              <a:off x="4446884" y="3348811"/>
              <a:ext cx="0" cy="2554308"/>
            </a:xfrm>
            <a:prstGeom prst="straightConnector1">
              <a:avLst/>
            </a:prstGeom>
            <a:noFill/>
            <a:ln cap="flat" cmpd="sng" w="12700">
              <a:solidFill>
                <a:srgbClr val="ACACA8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86" name="Google Shape;86;p13"/>
            <p:cNvCxnSpPr/>
            <p:nvPr/>
          </p:nvCxnSpPr>
          <p:spPr>
            <a:xfrm>
              <a:off x="4446884" y="4625965"/>
              <a:ext cx="233468" cy="0"/>
            </a:xfrm>
            <a:prstGeom prst="straightConnector1">
              <a:avLst/>
            </a:prstGeom>
            <a:noFill/>
            <a:ln cap="flat" cmpd="sng" w="12700">
              <a:solidFill>
                <a:srgbClr val="ACACA8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87" name="Google Shape;87;p13"/>
            <p:cNvCxnSpPr/>
            <p:nvPr/>
          </p:nvCxnSpPr>
          <p:spPr>
            <a:xfrm rot="10800000">
              <a:off x="6011648" y="4625965"/>
              <a:ext cx="233468" cy="0"/>
            </a:xfrm>
            <a:prstGeom prst="straightConnector1">
              <a:avLst/>
            </a:prstGeom>
            <a:noFill/>
            <a:ln cap="flat" cmpd="sng" w="12700">
              <a:solidFill>
                <a:srgbClr val="ACACA8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88" name="Google Shape;88;p13"/>
            <p:cNvCxnSpPr/>
            <p:nvPr/>
          </p:nvCxnSpPr>
          <p:spPr>
            <a:xfrm>
              <a:off x="6248921" y="3348811"/>
              <a:ext cx="0" cy="2554308"/>
            </a:xfrm>
            <a:prstGeom prst="straightConnector1">
              <a:avLst/>
            </a:prstGeom>
            <a:noFill/>
            <a:ln cap="flat" cmpd="sng" w="12700">
              <a:solidFill>
                <a:srgbClr val="ACACA8"/>
              </a:solidFill>
              <a:prstDash val="solid"/>
              <a:round/>
              <a:headEnd len="sm" w="sm" type="none"/>
              <a:tailEnd len="sm" w="sm" type="none"/>
            </a:ln>
          </p:spPr>
        </p:cxnSp>
      </p:grpSp>
      <p:grpSp>
        <p:nvGrpSpPr>
          <p:cNvPr id="89" name="Google Shape;89;p13"/>
          <p:cNvGrpSpPr/>
          <p:nvPr/>
        </p:nvGrpSpPr>
        <p:grpSpPr>
          <a:xfrm rot="10800000">
            <a:off x="6399283" y="2192709"/>
            <a:ext cx="2121560" cy="4401507"/>
            <a:chOff x="2556463" y="2699330"/>
            <a:chExt cx="1891379" cy="3854209"/>
          </a:xfrm>
        </p:grpSpPr>
        <p:grpSp>
          <p:nvGrpSpPr>
            <p:cNvPr id="90" name="Google Shape;90;p13"/>
            <p:cNvGrpSpPr/>
            <p:nvPr/>
          </p:nvGrpSpPr>
          <p:grpSpPr>
            <a:xfrm>
              <a:off x="2556463" y="2699330"/>
              <a:ext cx="1891379" cy="1307047"/>
              <a:chOff x="2556463" y="2699330"/>
              <a:chExt cx="1891379" cy="1307047"/>
            </a:xfrm>
          </p:grpSpPr>
          <p:cxnSp>
            <p:nvCxnSpPr>
              <p:cNvPr id="91" name="Google Shape;91;p13"/>
              <p:cNvCxnSpPr/>
              <p:nvPr/>
            </p:nvCxnSpPr>
            <p:spPr>
              <a:xfrm>
                <a:off x="2789930" y="2699330"/>
                <a:ext cx="0" cy="1307047"/>
              </a:xfrm>
              <a:prstGeom prst="straightConnector1">
                <a:avLst/>
              </a:prstGeom>
              <a:noFill/>
              <a:ln cap="flat" cmpd="sng" w="12700">
                <a:solidFill>
                  <a:srgbClr val="ACACA8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92" name="Google Shape;92;p13"/>
              <p:cNvCxnSpPr/>
              <p:nvPr/>
            </p:nvCxnSpPr>
            <p:spPr>
              <a:xfrm>
                <a:off x="2556463" y="2704320"/>
                <a:ext cx="233468" cy="0"/>
              </a:xfrm>
              <a:prstGeom prst="straightConnector1">
                <a:avLst/>
              </a:prstGeom>
              <a:noFill/>
              <a:ln cap="flat" cmpd="sng" w="12700">
                <a:solidFill>
                  <a:srgbClr val="ACACA8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93" name="Google Shape;93;p13"/>
              <p:cNvCxnSpPr/>
              <p:nvPr/>
            </p:nvCxnSpPr>
            <p:spPr>
              <a:xfrm>
                <a:off x="2556463" y="3352853"/>
                <a:ext cx="1891379" cy="0"/>
              </a:xfrm>
              <a:prstGeom prst="straightConnector1">
                <a:avLst/>
              </a:prstGeom>
              <a:noFill/>
              <a:ln cap="flat" cmpd="sng" w="12700">
                <a:solidFill>
                  <a:srgbClr val="ACACA8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94" name="Google Shape;94;p13"/>
              <p:cNvCxnSpPr/>
              <p:nvPr/>
            </p:nvCxnSpPr>
            <p:spPr>
              <a:xfrm>
                <a:off x="2556463" y="4001387"/>
                <a:ext cx="233468" cy="0"/>
              </a:xfrm>
              <a:prstGeom prst="straightConnector1">
                <a:avLst/>
              </a:prstGeom>
              <a:noFill/>
              <a:ln cap="flat" cmpd="sng" w="12700">
                <a:solidFill>
                  <a:srgbClr val="ACACA8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</p:grpSp>
        <p:grpSp>
          <p:nvGrpSpPr>
            <p:cNvPr id="95" name="Google Shape;95;p13"/>
            <p:cNvGrpSpPr/>
            <p:nvPr/>
          </p:nvGrpSpPr>
          <p:grpSpPr>
            <a:xfrm>
              <a:off x="2556463" y="5246492"/>
              <a:ext cx="1891379" cy="1307047"/>
              <a:chOff x="2556463" y="2699330"/>
              <a:chExt cx="1891379" cy="1307047"/>
            </a:xfrm>
          </p:grpSpPr>
          <p:cxnSp>
            <p:nvCxnSpPr>
              <p:cNvPr id="96" name="Google Shape;96;p13"/>
              <p:cNvCxnSpPr/>
              <p:nvPr/>
            </p:nvCxnSpPr>
            <p:spPr>
              <a:xfrm>
                <a:off x="2789930" y="2699330"/>
                <a:ext cx="0" cy="1307047"/>
              </a:xfrm>
              <a:prstGeom prst="straightConnector1">
                <a:avLst/>
              </a:prstGeom>
              <a:noFill/>
              <a:ln cap="flat" cmpd="sng" w="12700">
                <a:solidFill>
                  <a:srgbClr val="ACACA8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97" name="Google Shape;97;p13"/>
              <p:cNvCxnSpPr/>
              <p:nvPr/>
            </p:nvCxnSpPr>
            <p:spPr>
              <a:xfrm>
                <a:off x="2556463" y="2704320"/>
                <a:ext cx="233468" cy="0"/>
              </a:xfrm>
              <a:prstGeom prst="straightConnector1">
                <a:avLst/>
              </a:prstGeom>
              <a:noFill/>
              <a:ln cap="flat" cmpd="sng" w="12700">
                <a:solidFill>
                  <a:srgbClr val="ACACA8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98" name="Google Shape;98;p13"/>
              <p:cNvCxnSpPr/>
              <p:nvPr/>
            </p:nvCxnSpPr>
            <p:spPr>
              <a:xfrm>
                <a:off x="2556463" y="3352853"/>
                <a:ext cx="1891379" cy="0"/>
              </a:xfrm>
              <a:prstGeom prst="straightConnector1">
                <a:avLst/>
              </a:prstGeom>
              <a:noFill/>
              <a:ln cap="flat" cmpd="sng" w="12700">
                <a:solidFill>
                  <a:srgbClr val="ACACA8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99" name="Google Shape;99;p13"/>
              <p:cNvCxnSpPr/>
              <p:nvPr/>
            </p:nvCxnSpPr>
            <p:spPr>
              <a:xfrm>
                <a:off x="2556463" y="4001387"/>
                <a:ext cx="233468" cy="0"/>
              </a:xfrm>
              <a:prstGeom prst="straightConnector1">
                <a:avLst/>
              </a:prstGeom>
              <a:noFill/>
              <a:ln cap="flat" cmpd="sng" w="12700">
                <a:solidFill>
                  <a:srgbClr val="ACACA8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</p:grpSp>
      </p:grpSp>
      <p:grpSp>
        <p:nvGrpSpPr>
          <p:cNvPr id="100" name="Google Shape;100;p13"/>
          <p:cNvGrpSpPr/>
          <p:nvPr/>
        </p:nvGrpSpPr>
        <p:grpSpPr>
          <a:xfrm>
            <a:off x="2263883" y="2192956"/>
            <a:ext cx="2121560" cy="4401507"/>
            <a:chOff x="2556463" y="2699330"/>
            <a:chExt cx="1891379" cy="3854209"/>
          </a:xfrm>
        </p:grpSpPr>
        <p:grpSp>
          <p:nvGrpSpPr>
            <p:cNvPr id="101" name="Google Shape;101;p13"/>
            <p:cNvGrpSpPr/>
            <p:nvPr/>
          </p:nvGrpSpPr>
          <p:grpSpPr>
            <a:xfrm>
              <a:off x="2556463" y="2699330"/>
              <a:ext cx="1891379" cy="1307047"/>
              <a:chOff x="2556463" y="2699330"/>
              <a:chExt cx="1891379" cy="1307047"/>
            </a:xfrm>
          </p:grpSpPr>
          <p:cxnSp>
            <p:nvCxnSpPr>
              <p:cNvPr id="102" name="Google Shape;102;p13"/>
              <p:cNvCxnSpPr/>
              <p:nvPr/>
            </p:nvCxnSpPr>
            <p:spPr>
              <a:xfrm>
                <a:off x="2789930" y="2699330"/>
                <a:ext cx="0" cy="1307047"/>
              </a:xfrm>
              <a:prstGeom prst="straightConnector1">
                <a:avLst/>
              </a:prstGeom>
              <a:noFill/>
              <a:ln cap="flat" cmpd="sng" w="12700">
                <a:solidFill>
                  <a:srgbClr val="ACACA8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103" name="Google Shape;103;p13"/>
              <p:cNvCxnSpPr/>
              <p:nvPr/>
            </p:nvCxnSpPr>
            <p:spPr>
              <a:xfrm>
                <a:off x="2556463" y="2704320"/>
                <a:ext cx="233468" cy="0"/>
              </a:xfrm>
              <a:prstGeom prst="straightConnector1">
                <a:avLst/>
              </a:prstGeom>
              <a:noFill/>
              <a:ln cap="flat" cmpd="sng" w="12700">
                <a:solidFill>
                  <a:srgbClr val="ACACA8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104" name="Google Shape;104;p13"/>
              <p:cNvCxnSpPr/>
              <p:nvPr/>
            </p:nvCxnSpPr>
            <p:spPr>
              <a:xfrm>
                <a:off x="2556463" y="3352853"/>
                <a:ext cx="1891379" cy="0"/>
              </a:xfrm>
              <a:prstGeom prst="straightConnector1">
                <a:avLst/>
              </a:prstGeom>
              <a:noFill/>
              <a:ln cap="flat" cmpd="sng" w="12700">
                <a:solidFill>
                  <a:srgbClr val="ACACA8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105" name="Google Shape;105;p13"/>
              <p:cNvCxnSpPr/>
              <p:nvPr/>
            </p:nvCxnSpPr>
            <p:spPr>
              <a:xfrm>
                <a:off x="2556463" y="4001387"/>
                <a:ext cx="233468" cy="0"/>
              </a:xfrm>
              <a:prstGeom prst="straightConnector1">
                <a:avLst/>
              </a:prstGeom>
              <a:noFill/>
              <a:ln cap="flat" cmpd="sng" w="12700">
                <a:solidFill>
                  <a:srgbClr val="ACACA8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</p:grpSp>
        <p:grpSp>
          <p:nvGrpSpPr>
            <p:cNvPr id="106" name="Google Shape;106;p13"/>
            <p:cNvGrpSpPr/>
            <p:nvPr/>
          </p:nvGrpSpPr>
          <p:grpSpPr>
            <a:xfrm>
              <a:off x="2556463" y="5246492"/>
              <a:ext cx="1891379" cy="1307047"/>
              <a:chOff x="2556463" y="2699330"/>
              <a:chExt cx="1891379" cy="1307047"/>
            </a:xfrm>
          </p:grpSpPr>
          <p:cxnSp>
            <p:nvCxnSpPr>
              <p:cNvPr id="107" name="Google Shape;107;p13"/>
              <p:cNvCxnSpPr/>
              <p:nvPr/>
            </p:nvCxnSpPr>
            <p:spPr>
              <a:xfrm>
                <a:off x="2789930" y="2699330"/>
                <a:ext cx="0" cy="1307047"/>
              </a:xfrm>
              <a:prstGeom prst="straightConnector1">
                <a:avLst/>
              </a:prstGeom>
              <a:noFill/>
              <a:ln cap="flat" cmpd="sng" w="12700">
                <a:solidFill>
                  <a:srgbClr val="ACACA8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108" name="Google Shape;108;p13"/>
              <p:cNvCxnSpPr/>
              <p:nvPr/>
            </p:nvCxnSpPr>
            <p:spPr>
              <a:xfrm>
                <a:off x="2556463" y="2704320"/>
                <a:ext cx="233468" cy="0"/>
              </a:xfrm>
              <a:prstGeom prst="straightConnector1">
                <a:avLst/>
              </a:prstGeom>
              <a:noFill/>
              <a:ln cap="flat" cmpd="sng" w="12700">
                <a:solidFill>
                  <a:srgbClr val="ACACA8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109" name="Google Shape;109;p13"/>
              <p:cNvCxnSpPr/>
              <p:nvPr/>
            </p:nvCxnSpPr>
            <p:spPr>
              <a:xfrm>
                <a:off x="2556463" y="3352853"/>
                <a:ext cx="1891379" cy="0"/>
              </a:xfrm>
              <a:prstGeom prst="straightConnector1">
                <a:avLst/>
              </a:prstGeom>
              <a:noFill/>
              <a:ln cap="flat" cmpd="sng" w="12700">
                <a:solidFill>
                  <a:srgbClr val="ACACA8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110" name="Google Shape;110;p13"/>
              <p:cNvCxnSpPr/>
              <p:nvPr/>
            </p:nvCxnSpPr>
            <p:spPr>
              <a:xfrm>
                <a:off x="2556463" y="4001387"/>
                <a:ext cx="233468" cy="0"/>
              </a:xfrm>
              <a:prstGeom prst="straightConnector1">
                <a:avLst/>
              </a:prstGeom>
              <a:noFill/>
              <a:ln cap="flat" cmpd="sng" w="12700">
                <a:solidFill>
                  <a:srgbClr val="ACACA8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</p:grpSp>
      </p:grpSp>
      <p:sp>
        <p:nvSpPr>
          <p:cNvPr id="111" name="Google Shape;111;p13"/>
          <p:cNvSpPr/>
          <p:nvPr/>
        </p:nvSpPr>
        <p:spPr>
          <a:xfrm>
            <a:off x="6663635" y="5424560"/>
            <a:ext cx="1334586" cy="852792"/>
          </a:xfrm>
          <a:custGeom>
            <a:rect b="b" l="l" r="r" t="t"/>
            <a:pathLst>
              <a:path extrusionOk="0" h="439018" w="699652">
                <a:moveTo>
                  <a:pt x="78062" y="0"/>
                </a:moveTo>
                <a:lnTo>
                  <a:pt x="621590" y="0"/>
                </a:lnTo>
                <a:cubicBezTo>
                  <a:pt x="642294" y="0"/>
                  <a:pt x="662149" y="8224"/>
                  <a:pt x="676788" y="22864"/>
                </a:cubicBezTo>
                <a:cubicBezTo>
                  <a:pt x="691428" y="37503"/>
                  <a:pt x="699652" y="57358"/>
                  <a:pt x="699652" y="78062"/>
                </a:cubicBezTo>
                <a:lnTo>
                  <a:pt x="699652" y="360956"/>
                </a:lnTo>
                <a:cubicBezTo>
                  <a:pt x="699652" y="404069"/>
                  <a:pt x="664703" y="439018"/>
                  <a:pt x="621590" y="439018"/>
                </a:cubicBezTo>
                <a:lnTo>
                  <a:pt x="78062" y="439018"/>
                </a:lnTo>
                <a:cubicBezTo>
                  <a:pt x="57358" y="439018"/>
                  <a:pt x="37503" y="430794"/>
                  <a:pt x="22864" y="416154"/>
                </a:cubicBezTo>
                <a:cubicBezTo>
                  <a:pt x="8224" y="401515"/>
                  <a:pt x="0" y="381659"/>
                  <a:pt x="0" y="360956"/>
                </a:cubicBezTo>
                <a:lnTo>
                  <a:pt x="0" y="78062"/>
                </a:lnTo>
                <a:cubicBezTo>
                  <a:pt x="0" y="34949"/>
                  <a:pt x="34949" y="0"/>
                  <a:pt x="78062" y="0"/>
                </a:cubicBezTo>
                <a:close/>
              </a:path>
            </a:pathLst>
          </a:custGeom>
          <a:solidFill>
            <a:srgbClr val="FF721B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2" name="Google Shape;112;p13"/>
          <p:cNvSpPr txBox="1"/>
          <p:nvPr/>
        </p:nvSpPr>
        <p:spPr>
          <a:xfrm>
            <a:off x="6788583" y="3250307"/>
            <a:ext cx="1085100" cy="338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2002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999">
                <a:solidFill>
                  <a:srgbClr val="FFFFFF"/>
                </a:solidFill>
                <a:latin typeface="DM Sans"/>
                <a:ea typeface="DM Sans"/>
                <a:cs typeface="DM Sans"/>
                <a:sym typeface="DM Sans"/>
              </a:rPr>
              <a:t>Diversity and Inclusion</a:t>
            </a:r>
            <a:endParaRPr/>
          </a:p>
        </p:txBody>
      </p:sp>
      <p:sp>
        <p:nvSpPr>
          <p:cNvPr id="113" name="Google Shape;113;p13"/>
          <p:cNvSpPr/>
          <p:nvPr/>
        </p:nvSpPr>
        <p:spPr>
          <a:xfrm>
            <a:off x="8522319" y="4817345"/>
            <a:ext cx="2019011" cy="580572"/>
          </a:xfrm>
          <a:custGeom>
            <a:rect b="b" l="l" r="r" t="t"/>
            <a:pathLst>
              <a:path extrusionOk="0" h="298879" w="1058459">
                <a:moveTo>
                  <a:pt x="51600" y="0"/>
                </a:moveTo>
                <a:lnTo>
                  <a:pt x="1006860" y="0"/>
                </a:lnTo>
                <a:cubicBezTo>
                  <a:pt x="1020545" y="0"/>
                  <a:pt x="1033669" y="5436"/>
                  <a:pt x="1043346" y="15113"/>
                </a:cubicBezTo>
                <a:cubicBezTo>
                  <a:pt x="1053023" y="24790"/>
                  <a:pt x="1058459" y="37914"/>
                  <a:pt x="1058459" y="51600"/>
                </a:cubicBezTo>
                <a:lnTo>
                  <a:pt x="1058459" y="247280"/>
                </a:lnTo>
                <a:cubicBezTo>
                  <a:pt x="1058459" y="260965"/>
                  <a:pt x="1053023" y="274089"/>
                  <a:pt x="1043346" y="283766"/>
                </a:cubicBezTo>
                <a:cubicBezTo>
                  <a:pt x="1033669" y="293443"/>
                  <a:pt x="1020545" y="298879"/>
                  <a:pt x="1006860" y="298879"/>
                </a:cubicBezTo>
                <a:lnTo>
                  <a:pt x="51600" y="298879"/>
                </a:lnTo>
                <a:cubicBezTo>
                  <a:pt x="37914" y="298879"/>
                  <a:pt x="24790" y="293443"/>
                  <a:pt x="15113" y="283766"/>
                </a:cubicBezTo>
                <a:cubicBezTo>
                  <a:pt x="5436" y="274089"/>
                  <a:pt x="0" y="260965"/>
                  <a:pt x="0" y="247280"/>
                </a:cubicBezTo>
                <a:lnTo>
                  <a:pt x="0" y="51600"/>
                </a:lnTo>
                <a:cubicBezTo>
                  <a:pt x="0" y="37914"/>
                  <a:pt x="5436" y="24790"/>
                  <a:pt x="15113" y="15113"/>
                </a:cubicBezTo>
                <a:cubicBezTo>
                  <a:pt x="24790" y="5436"/>
                  <a:pt x="37914" y="0"/>
                  <a:pt x="51600" y="0"/>
                </a:cubicBezTo>
                <a:close/>
              </a:path>
            </a:pathLst>
          </a:custGeom>
          <a:solidFill>
            <a:srgbClr val="CFE2F3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4" name="Google Shape;114;p13"/>
          <p:cNvSpPr txBox="1"/>
          <p:nvPr/>
        </p:nvSpPr>
        <p:spPr>
          <a:xfrm>
            <a:off x="8737710" y="5009845"/>
            <a:ext cx="1588800" cy="169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>
                <a:solidFill>
                  <a:srgbClr val="444444"/>
                </a:solidFill>
                <a:latin typeface="Inter"/>
                <a:ea typeface="Inter"/>
                <a:cs typeface="Inter"/>
                <a:sym typeface="Inter"/>
              </a:rPr>
              <a:t>Kesetaraan Gender</a:t>
            </a:r>
            <a:endParaRPr sz="1100">
              <a:latin typeface="Inter"/>
              <a:ea typeface="Inter"/>
              <a:cs typeface="Inter"/>
              <a:sym typeface="Inter"/>
            </a:endParaRPr>
          </a:p>
        </p:txBody>
      </p:sp>
      <p:sp>
        <p:nvSpPr>
          <p:cNvPr id="115" name="Google Shape;115;p13"/>
          <p:cNvSpPr/>
          <p:nvPr/>
        </p:nvSpPr>
        <p:spPr>
          <a:xfrm>
            <a:off x="8522319" y="5560672"/>
            <a:ext cx="2019011" cy="580572"/>
          </a:xfrm>
          <a:custGeom>
            <a:rect b="b" l="l" r="r" t="t"/>
            <a:pathLst>
              <a:path extrusionOk="0" h="298879" w="1058459">
                <a:moveTo>
                  <a:pt x="51600" y="0"/>
                </a:moveTo>
                <a:lnTo>
                  <a:pt x="1006860" y="0"/>
                </a:lnTo>
                <a:cubicBezTo>
                  <a:pt x="1020545" y="0"/>
                  <a:pt x="1033669" y="5436"/>
                  <a:pt x="1043346" y="15113"/>
                </a:cubicBezTo>
                <a:cubicBezTo>
                  <a:pt x="1053023" y="24790"/>
                  <a:pt x="1058459" y="37914"/>
                  <a:pt x="1058459" y="51600"/>
                </a:cubicBezTo>
                <a:lnTo>
                  <a:pt x="1058459" y="247280"/>
                </a:lnTo>
                <a:cubicBezTo>
                  <a:pt x="1058459" y="260965"/>
                  <a:pt x="1053023" y="274089"/>
                  <a:pt x="1043346" y="283766"/>
                </a:cubicBezTo>
                <a:cubicBezTo>
                  <a:pt x="1033669" y="293443"/>
                  <a:pt x="1020545" y="298879"/>
                  <a:pt x="1006860" y="298879"/>
                </a:cubicBezTo>
                <a:lnTo>
                  <a:pt x="51600" y="298879"/>
                </a:lnTo>
                <a:cubicBezTo>
                  <a:pt x="37914" y="298879"/>
                  <a:pt x="24790" y="293443"/>
                  <a:pt x="15113" y="283766"/>
                </a:cubicBezTo>
                <a:cubicBezTo>
                  <a:pt x="5436" y="274089"/>
                  <a:pt x="0" y="260965"/>
                  <a:pt x="0" y="247280"/>
                </a:cubicBezTo>
                <a:lnTo>
                  <a:pt x="0" y="51600"/>
                </a:lnTo>
                <a:cubicBezTo>
                  <a:pt x="0" y="37914"/>
                  <a:pt x="5436" y="24790"/>
                  <a:pt x="15113" y="15113"/>
                </a:cubicBezTo>
                <a:cubicBezTo>
                  <a:pt x="24790" y="5436"/>
                  <a:pt x="37914" y="0"/>
                  <a:pt x="51600" y="0"/>
                </a:cubicBezTo>
                <a:close/>
              </a:path>
            </a:pathLst>
          </a:custGeom>
          <a:solidFill>
            <a:srgbClr val="CFE2F3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6" name="Google Shape;116;p13"/>
          <p:cNvSpPr txBox="1"/>
          <p:nvPr/>
        </p:nvSpPr>
        <p:spPr>
          <a:xfrm>
            <a:off x="8737710" y="5753172"/>
            <a:ext cx="1588800" cy="169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>
                <a:solidFill>
                  <a:srgbClr val="444444"/>
                </a:solidFill>
                <a:latin typeface="Inter"/>
                <a:ea typeface="Inter"/>
                <a:cs typeface="Inter"/>
                <a:sym typeface="Inter"/>
              </a:rPr>
              <a:t>Inklusi Disabilitas</a:t>
            </a:r>
            <a:endParaRPr sz="1100">
              <a:latin typeface="Inter"/>
              <a:ea typeface="Inter"/>
              <a:cs typeface="Inter"/>
              <a:sym typeface="Inter"/>
            </a:endParaRPr>
          </a:p>
        </p:txBody>
      </p:sp>
      <p:sp>
        <p:nvSpPr>
          <p:cNvPr id="117" name="Google Shape;117;p13"/>
          <p:cNvSpPr/>
          <p:nvPr/>
        </p:nvSpPr>
        <p:spPr>
          <a:xfrm>
            <a:off x="8522319" y="6303998"/>
            <a:ext cx="2019011" cy="580572"/>
          </a:xfrm>
          <a:custGeom>
            <a:rect b="b" l="l" r="r" t="t"/>
            <a:pathLst>
              <a:path extrusionOk="0" h="298879" w="1058459">
                <a:moveTo>
                  <a:pt x="51600" y="0"/>
                </a:moveTo>
                <a:lnTo>
                  <a:pt x="1006860" y="0"/>
                </a:lnTo>
                <a:cubicBezTo>
                  <a:pt x="1020545" y="0"/>
                  <a:pt x="1033669" y="5436"/>
                  <a:pt x="1043346" y="15113"/>
                </a:cubicBezTo>
                <a:cubicBezTo>
                  <a:pt x="1053023" y="24790"/>
                  <a:pt x="1058459" y="37914"/>
                  <a:pt x="1058459" y="51600"/>
                </a:cubicBezTo>
                <a:lnTo>
                  <a:pt x="1058459" y="247280"/>
                </a:lnTo>
                <a:cubicBezTo>
                  <a:pt x="1058459" y="260965"/>
                  <a:pt x="1053023" y="274089"/>
                  <a:pt x="1043346" y="283766"/>
                </a:cubicBezTo>
                <a:cubicBezTo>
                  <a:pt x="1033669" y="293443"/>
                  <a:pt x="1020545" y="298879"/>
                  <a:pt x="1006860" y="298879"/>
                </a:cubicBezTo>
                <a:lnTo>
                  <a:pt x="51600" y="298879"/>
                </a:lnTo>
                <a:cubicBezTo>
                  <a:pt x="37914" y="298879"/>
                  <a:pt x="24790" y="293443"/>
                  <a:pt x="15113" y="283766"/>
                </a:cubicBezTo>
                <a:cubicBezTo>
                  <a:pt x="5436" y="274089"/>
                  <a:pt x="0" y="260965"/>
                  <a:pt x="0" y="247280"/>
                </a:cubicBezTo>
                <a:lnTo>
                  <a:pt x="0" y="51600"/>
                </a:lnTo>
                <a:cubicBezTo>
                  <a:pt x="0" y="37914"/>
                  <a:pt x="5436" y="24790"/>
                  <a:pt x="15113" y="15113"/>
                </a:cubicBezTo>
                <a:cubicBezTo>
                  <a:pt x="24790" y="5436"/>
                  <a:pt x="37914" y="0"/>
                  <a:pt x="51600" y="0"/>
                </a:cubicBezTo>
                <a:close/>
              </a:path>
            </a:pathLst>
          </a:custGeom>
          <a:solidFill>
            <a:srgbClr val="CFE2F3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8" name="Google Shape;118;p13"/>
          <p:cNvSpPr txBox="1"/>
          <p:nvPr/>
        </p:nvSpPr>
        <p:spPr>
          <a:xfrm>
            <a:off x="8737710" y="6496498"/>
            <a:ext cx="1588800" cy="169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>
                <a:solidFill>
                  <a:srgbClr val="444444"/>
                </a:solidFill>
                <a:latin typeface="Inter"/>
                <a:ea typeface="Inter"/>
                <a:cs typeface="Inter"/>
                <a:sym typeface="Inter"/>
              </a:rPr>
              <a:t>Keragaman Budaya</a:t>
            </a:r>
            <a:endParaRPr sz="1100">
              <a:latin typeface="Inter"/>
              <a:ea typeface="Inter"/>
              <a:cs typeface="Inter"/>
              <a:sym typeface="Inter"/>
            </a:endParaRPr>
          </a:p>
        </p:txBody>
      </p:sp>
      <p:sp>
        <p:nvSpPr>
          <p:cNvPr id="119" name="Google Shape;119;p13"/>
          <p:cNvSpPr/>
          <p:nvPr/>
        </p:nvSpPr>
        <p:spPr>
          <a:xfrm>
            <a:off x="2787790" y="5424560"/>
            <a:ext cx="1334586" cy="852792"/>
          </a:xfrm>
          <a:custGeom>
            <a:rect b="b" l="l" r="r" t="t"/>
            <a:pathLst>
              <a:path extrusionOk="0" h="439018" w="699652">
                <a:moveTo>
                  <a:pt x="78062" y="0"/>
                </a:moveTo>
                <a:lnTo>
                  <a:pt x="621590" y="0"/>
                </a:lnTo>
                <a:cubicBezTo>
                  <a:pt x="642294" y="0"/>
                  <a:pt x="662149" y="8224"/>
                  <a:pt x="676788" y="22864"/>
                </a:cubicBezTo>
                <a:cubicBezTo>
                  <a:pt x="691428" y="37503"/>
                  <a:pt x="699652" y="57358"/>
                  <a:pt x="699652" y="78062"/>
                </a:cubicBezTo>
                <a:lnTo>
                  <a:pt x="699652" y="360956"/>
                </a:lnTo>
                <a:cubicBezTo>
                  <a:pt x="699652" y="404069"/>
                  <a:pt x="664703" y="439018"/>
                  <a:pt x="621590" y="439018"/>
                </a:cubicBezTo>
                <a:lnTo>
                  <a:pt x="78062" y="439018"/>
                </a:lnTo>
                <a:cubicBezTo>
                  <a:pt x="57358" y="439018"/>
                  <a:pt x="37503" y="430794"/>
                  <a:pt x="22864" y="416154"/>
                </a:cubicBezTo>
                <a:cubicBezTo>
                  <a:pt x="8224" y="401515"/>
                  <a:pt x="0" y="381659"/>
                  <a:pt x="0" y="360956"/>
                </a:cubicBezTo>
                <a:lnTo>
                  <a:pt x="0" y="78062"/>
                </a:lnTo>
                <a:cubicBezTo>
                  <a:pt x="0" y="34949"/>
                  <a:pt x="34949" y="0"/>
                  <a:pt x="78062" y="0"/>
                </a:cubicBezTo>
                <a:close/>
              </a:path>
            </a:pathLst>
          </a:custGeom>
          <a:solidFill>
            <a:srgbClr val="FF721B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0" name="Google Shape;120;p13"/>
          <p:cNvSpPr txBox="1"/>
          <p:nvPr/>
        </p:nvSpPr>
        <p:spPr>
          <a:xfrm>
            <a:off x="2912738" y="5676286"/>
            <a:ext cx="1085100" cy="440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2002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300">
                <a:solidFill>
                  <a:srgbClr val="FFFFFF"/>
                </a:solidFill>
                <a:latin typeface="Inter"/>
                <a:ea typeface="Inter"/>
                <a:cs typeface="Inter"/>
                <a:sym typeface="Inter"/>
              </a:rPr>
              <a:t>Keterampilan &amp; Pelatihan</a:t>
            </a:r>
            <a:endParaRPr sz="1300">
              <a:latin typeface="Inter"/>
              <a:ea typeface="Inter"/>
              <a:cs typeface="Inter"/>
              <a:sym typeface="Inter"/>
            </a:endParaRPr>
          </a:p>
        </p:txBody>
      </p:sp>
      <p:sp>
        <p:nvSpPr>
          <p:cNvPr id="121" name="Google Shape;121;p13"/>
          <p:cNvSpPr/>
          <p:nvPr/>
        </p:nvSpPr>
        <p:spPr>
          <a:xfrm rot="10800000">
            <a:off x="244994" y="4817352"/>
            <a:ext cx="2019011" cy="580572"/>
          </a:xfrm>
          <a:custGeom>
            <a:rect b="b" l="l" r="r" t="t"/>
            <a:pathLst>
              <a:path extrusionOk="0" h="298879" w="1058459">
                <a:moveTo>
                  <a:pt x="51600" y="0"/>
                </a:moveTo>
                <a:lnTo>
                  <a:pt x="1006860" y="0"/>
                </a:lnTo>
                <a:cubicBezTo>
                  <a:pt x="1020545" y="0"/>
                  <a:pt x="1033669" y="5436"/>
                  <a:pt x="1043346" y="15113"/>
                </a:cubicBezTo>
                <a:cubicBezTo>
                  <a:pt x="1053023" y="24790"/>
                  <a:pt x="1058459" y="37914"/>
                  <a:pt x="1058459" y="51600"/>
                </a:cubicBezTo>
                <a:lnTo>
                  <a:pt x="1058459" y="247280"/>
                </a:lnTo>
                <a:cubicBezTo>
                  <a:pt x="1058459" y="260965"/>
                  <a:pt x="1053023" y="274089"/>
                  <a:pt x="1043346" y="283766"/>
                </a:cubicBezTo>
                <a:cubicBezTo>
                  <a:pt x="1033669" y="293443"/>
                  <a:pt x="1020545" y="298879"/>
                  <a:pt x="1006860" y="298879"/>
                </a:cubicBezTo>
                <a:lnTo>
                  <a:pt x="51600" y="298879"/>
                </a:lnTo>
                <a:cubicBezTo>
                  <a:pt x="37914" y="298879"/>
                  <a:pt x="24790" y="293443"/>
                  <a:pt x="15113" y="283766"/>
                </a:cubicBezTo>
                <a:cubicBezTo>
                  <a:pt x="5436" y="274089"/>
                  <a:pt x="0" y="260965"/>
                  <a:pt x="0" y="247280"/>
                </a:cubicBezTo>
                <a:lnTo>
                  <a:pt x="0" y="51600"/>
                </a:lnTo>
                <a:cubicBezTo>
                  <a:pt x="0" y="37914"/>
                  <a:pt x="5436" y="24790"/>
                  <a:pt x="15113" y="15113"/>
                </a:cubicBezTo>
                <a:cubicBezTo>
                  <a:pt x="24790" y="5436"/>
                  <a:pt x="37914" y="0"/>
                  <a:pt x="51600" y="0"/>
                </a:cubicBezTo>
                <a:close/>
              </a:path>
            </a:pathLst>
          </a:custGeom>
          <a:solidFill>
            <a:srgbClr val="CFE2F3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2" name="Google Shape;122;p13"/>
          <p:cNvSpPr txBox="1"/>
          <p:nvPr/>
        </p:nvSpPr>
        <p:spPr>
          <a:xfrm>
            <a:off x="397399" y="5009850"/>
            <a:ext cx="1803600" cy="169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>
                <a:solidFill>
                  <a:srgbClr val="444444"/>
                </a:solidFill>
                <a:latin typeface="Inter"/>
                <a:ea typeface="Inter"/>
                <a:cs typeface="Inter"/>
                <a:sym typeface="Inter"/>
              </a:rPr>
              <a:t>Kesenjangan Keterampilan</a:t>
            </a:r>
            <a:endParaRPr sz="1100">
              <a:latin typeface="Inter"/>
              <a:ea typeface="Inter"/>
              <a:cs typeface="Inter"/>
              <a:sym typeface="Inter"/>
            </a:endParaRPr>
          </a:p>
        </p:txBody>
      </p:sp>
      <p:sp>
        <p:nvSpPr>
          <p:cNvPr id="123" name="Google Shape;123;p13"/>
          <p:cNvSpPr/>
          <p:nvPr/>
        </p:nvSpPr>
        <p:spPr>
          <a:xfrm rot="10800000">
            <a:off x="244994" y="5560678"/>
            <a:ext cx="2019011" cy="580572"/>
          </a:xfrm>
          <a:custGeom>
            <a:rect b="b" l="l" r="r" t="t"/>
            <a:pathLst>
              <a:path extrusionOk="0" h="298879" w="1058459">
                <a:moveTo>
                  <a:pt x="51600" y="0"/>
                </a:moveTo>
                <a:lnTo>
                  <a:pt x="1006860" y="0"/>
                </a:lnTo>
                <a:cubicBezTo>
                  <a:pt x="1020545" y="0"/>
                  <a:pt x="1033669" y="5436"/>
                  <a:pt x="1043346" y="15113"/>
                </a:cubicBezTo>
                <a:cubicBezTo>
                  <a:pt x="1053023" y="24790"/>
                  <a:pt x="1058459" y="37914"/>
                  <a:pt x="1058459" y="51600"/>
                </a:cubicBezTo>
                <a:lnTo>
                  <a:pt x="1058459" y="247280"/>
                </a:lnTo>
                <a:cubicBezTo>
                  <a:pt x="1058459" y="260965"/>
                  <a:pt x="1053023" y="274089"/>
                  <a:pt x="1043346" y="283766"/>
                </a:cubicBezTo>
                <a:cubicBezTo>
                  <a:pt x="1033669" y="293443"/>
                  <a:pt x="1020545" y="298879"/>
                  <a:pt x="1006860" y="298879"/>
                </a:cubicBezTo>
                <a:lnTo>
                  <a:pt x="51600" y="298879"/>
                </a:lnTo>
                <a:cubicBezTo>
                  <a:pt x="37914" y="298879"/>
                  <a:pt x="24790" y="293443"/>
                  <a:pt x="15113" y="283766"/>
                </a:cubicBezTo>
                <a:cubicBezTo>
                  <a:pt x="5436" y="274089"/>
                  <a:pt x="0" y="260965"/>
                  <a:pt x="0" y="247280"/>
                </a:cubicBezTo>
                <a:lnTo>
                  <a:pt x="0" y="51600"/>
                </a:lnTo>
                <a:cubicBezTo>
                  <a:pt x="0" y="37914"/>
                  <a:pt x="5436" y="24790"/>
                  <a:pt x="15113" y="15113"/>
                </a:cubicBezTo>
                <a:cubicBezTo>
                  <a:pt x="24790" y="5436"/>
                  <a:pt x="37914" y="0"/>
                  <a:pt x="51600" y="0"/>
                </a:cubicBezTo>
                <a:close/>
              </a:path>
            </a:pathLst>
          </a:custGeom>
          <a:solidFill>
            <a:srgbClr val="CFE2F3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4" name="Google Shape;124;p13"/>
          <p:cNvSpPr txBox="1"/>
          <p:nvPr/>
        </p:nvSpPr>
        <p:spPr>
          <a:xfrm>
            <a:off x="162200" y="5766363"/>
            <a:ext cx="2121600" cy="169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>
                <a:solidFill>
                  <a:srgbClr val="444444"/>
                </a:solidFill>
                <a:latin typeface="Inter"/>
                <a:ea typeface="Inter"/>
                <a:cs typeface="Inter"/>
                <a:sym typeface="Inter"/>
              </a:rPr>
              <a:t>Pembelajaran Berkelanjutan</a:t>
            </a:r>
            <a:endParaRPr sz="1100">
              <a:latin typeface="Inter"/>
              <a:ea typeface="Inter"/>
              <a:cs typeface="Inter"/>
              <a:sym typeface="Inter"/>
            </a:endParaRPr>
          </a:p>
        </p:txBody>
      </p:sp>
      <p:sp>
        <p:nvSpPr>
          <p:cNvPr id="125" name="Google Shape;125;p13"/>
          <p:cNvSpPr/>
          <p:nvPr/>
        </p:nvSpPr>
        <p:spPr>
          <a:xfrm rot="10800000">
            <a:off x="244994" y="6304005"/>
            <a:ext cx="2019011" cy="580572"/>
          </a:xfrm>
          <a:custGeom>
            <a:rect b="b" l="l" r="r" t="t"/>
            <a:pathLst>
              <a:path extrusionOk="0" h="298879" w="1058459">
                <a:moveTo>
                  <a:pt x="51600" y="0"/>
                </a:moveTo>
                <a:lnTo>
                  <a:pt x="1006860" y="0"/>
                </a:lnTo>
                <a:cubicBezTo>
                  <a:pt x="1020545" y="0"/>
                  <a:pt x="1033669" y="5436"/>
                  <a:pt x="1043346" y="15113"/>
                </a:cubicBezTo>
                <a:cubicBezTo>
                  <a:pt x="1053023" y="24790"/>
                  <a:pt x="1058459" y="37914"/>
                  <a:pt x="1058459" y="51600"/>
                </a:cubicBezTo>
                <a:lnTo>
                  <a:pt x="1058459" y="247280"/>
                </a:lnTo>
                <a:cubicBezTo>
                  <a:pt x="1058459" y="260965"/>
                  <a:pt x="1053023" y="274089"/>
                  <a:pt x="1043346" y="283766"/>
                </a:cubicBezTo>
                <a:cubicBezTo>
                  <a:pt x="1033669" y="293443"/>
                  <a:pt x="1020545" y="298879"/>
                  <a:pt x="1006860" y="298879"/>
                </a:cubicBezTo>
                <a:lnTo>
                  <a:pt x="51600" y="298879"/>
                </a:lnTo>
                <a:cubicBezTo>
                  <a:pt x="37914" y="298879"/>
                  <a:pt x="24790" y="293443"/>
                  <a:pt x="15113" y="283766"/>
                </a:cubicBezTo>
                <a:cubicBezTo>
                  <a:pt x="5436" y="274089"/>
                  <a:pt x="0" y="260965"/>
                  <a:pt x="0" y="247280"/>
                </a:cubicBezTo>
                <a:lnTo>
                  <a:pt x="0" y="51600"/>
                </a:lnTo>
                <a:cubicBezTo>
                  <a:pt x="0" y="37914"/>
                  <a:pt x="5436" y="24790"/>
                  <a:pt x="15113" y="15113"/>
                </a:cubicBezTo>
                <a:cubicBezTo>
                  <a:pt x="24790" y="5436"/>
                  <a:pt x="37914" y="0"/>
                  <a:pt x="51600" y="0"/>
                </a:cubicBezTo>
                <a:close/>
              </a:path>
            </a:pathLst>
          </a:custGeom>
          <a:solidFill>
            <a:srgbClr val="CFE2F3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6" name="Google Shape;126;p13"/>
          <p:cNvSpPr txBox="1"/>
          <p:nvPr/>
        </p:nvSpPr>
        <p:spPr>
          <a:xfrm>
            <a:off x="459730" y="6496498"/>
            <a:ext cx="1588800" cy="169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>
                <a:solidFill>
                  <a:srgbClr val="444444"/>
                </a:solidFill>
                <a:latin typeface="Inter"/>
                <a:ea typeface="Inter"/>
                <a:cs typeface="Inter"/>
                <a:sym typeface="Inter"/>
              </a:rPr>
              <a:t>Keterampilan Digital</a:t>
            </a:r>
            <a:endParaRPr sz="1100">
              <a:latin typeface="Inter"/>
              <a:ea typeface="Inter"/>
              <a:cs typeface="Inter"/>
              <a:sym typeface="Inter"/>
            </a:endParaRPr>
          </a:p>
        </p:txBody>
      </p:sp>
      <p:sp>
        <p:nvSpPr>
          <p:cNvPr id="127" name="Google Shape;127;p13"/>
          <p:cNvSpPr/>
          <p:nvPr/>
        </p:nvSpPr>
        <p:spPr>
          <a:xfrm>
            <a:off x="6663635" y="2512788"/>
            <a:ext cx="1334586" cy="852792"/>
          </a:xfrm>
          <a:custGeom>
            <a:rect b="b" l="l" r="r" t="t"/>
            <a:pathLst>
              <a:path extrusionOk="0" h="439018" w="699652">
                <a:moveTo>
                  <a:pt x="78062" y="0"/>
                </a:moveTo>
                <a:lnTo>
                  <a:pt x="621590" y="0"/>
                </a:lnTo>
                <a:cubicBezTo>
                  <a:pt x="642294" y="0"/>
                  <a:pt x="662149" y="8224"/>
                  <a:pt x="676788" y="22864"/>
                </a:cubicBezTo>
                <a:cubicBezTo>
                  <a:pt x="691428" y="37503"/>
                  <a:pt x="699652" y="57358"/>
                  <a:pt x="699652" y="78062"/>
                </a:cubicBezTo>
                <a:lnTo>
                  <a:pt x="699652" y="360956"/>
                </a:lnTo>
                <a:cubicBezTo>
                  <a:pt x="699652" y="404069"/>
                  <a:pt x="664703" y="439018"/>
                  <a:pt x="621590" y="439018"/>
                </a:cubicBezTo>
                <a:lnTo>
                  <a:pt x="78062" y="439018"/>
                </a:lnTo>
                <a:cubicBezTo>
                  <a:pt x="57358" y="439018"/>
                  <a:pt x="37503" y="430794"/>
                  <a:pt x="22864" y="416154"/>
                </a:cubicBezTo>
                <a:cubicBezTo>
                  <a:pt x="8224" y="401515"/>
                  <a:pt x="0" y="381659"/>
                  <a:pt x="0" y="360956"/>
                </a:cubicBezTo>
                <a:lnTo>
                  <a:pt x="0" y="78062"/>
                </a:lnTo>
                <a:cubicBezTo>
                  <a:pt x="0" y="34949"/>
                  <a:pt x="34949" y="0"/>
                  <a:pt x="78062" y="0"/>
                </a:cubicBezTo>
                <a:close/>
              </a:path>
            </a:pathLst>
          </a:custGeom>
          <a:solidFill>
            <a:srgbClr val="FF721B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8" name="Google Shape;128;p13"/>
          <p:cNvSpPr txBox="1"/>
          <p:nvPr/>
        </p:nvSpPr>
        <p:spPr>
          <a:xfrm>
            <a:off x="6712374" y="2612125"/>
            <a:ext cx="1209600" cy="628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2002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200">
                <a:solidFill>
                  <a:srgbClr val="FFFFFF"/>
                </a:solidFill>
                <a:latin typeface="Inter"/>
                <a:ea typeface="Inter"/>
                <a:cs typeface="Inter"/>
                <a:sym typeface="Inter"/>
              </a:rPr>
              <a:t>Fleksibilitas &amp; Keseimbangan Kerja</a:t>
            </a:r>
            <a:endParaRPr sz="1200">
              <a:latin typeface="Inter"/>
              <a:ea typeface="Inter"/>
              <a:cs typeface="Inter"/>
              <a:sym typeface="Inter"/>
            </a:endParaRPr>
          </a:p>
        </p:txBody>
      </p:sp>
      <p:sp>
        <p:nvSpPr>
          <p:cNvPr id="129" name="Google Shape;129;p13"/>
          <p:cNvSpPr/>
          <p:nvPr/>
        </p:nvSpPr>
        <p:spPr>
          <a:xfrm>
            <a:off x="8522319" y="1905574"/>
            <a:ext cx="2019011" cy="580572"/>
          </a:xfrm>
          <a:custGeom>
            <a:rect b="b" l="l" r="r" t="t"/>
            <a:pathLst>
              <a:path extrusionOk="0" h="298879" w="1058459">
                <a:moveTo>
                  <a:pt x="51600" y="0"/>
                </a:moveTo>
                <a:lnTo>
                  <a:pt x="1006860" y="0"/>
                </a:lnTo>
                <a:cubicBezTo>
                  <a:pt x="1020545" y="0"/>
                  <a:pt x="1033669" y="5436"/>
                  <a:pt x="1043346" y="15113"/>
                </a:cubicBezTo>
                <a:cubicBezTo>
                  <a:pt x="1053023" y="24790"/>
                  <a:pt x="1058459" y="37914"/>
                  <a:pt x="1058459" y="51600"/>
                </a:cubicBezTo>
                <a:lnTo>
                  <a:pt x="1058459" y="247280"/>
                </a:lnTo>
                <a:cubicBezTo>
                  <a:pt x="1058459" y="260965"/>
                  <a:pt x="1053023" y="274089"/>
                  <a:pt x="1043346" y="283766"/>
                </a:cubicBezTo>
                <a:cubicBezTo>
                  <a:pt x="1033669" y="293443"/>
                  <a:pt x="1020545" y="298879"/>
                  <a:pt x="1006860" y="298879"/>
                </a:cubicBezTo>
                <a:lnTo>
                  <a:pt x="51600" y="298879"/>
                </a:lnTo>
                <a:cubicBezTo>
                  <a:pt x="37914" y="298879"/>
                  <a:pt x="24790" y="293443"/>
                  <a:pt x="15113" y="283766"/>
                </a:cubicBezTo>
                <a:cubicBezTo>
                  <a:pt x="5436" y="274089"/>
                  <a:pt x="0" y="260965"/>
                  <a:pt x="0" y="247280"/>
                </a:cubicBezTo>
                <a:lnTo>
                  <a:pt x="0" y="51600"/>
                </a:lnTo>
                <a:cubicBezTo>
                  <a:pt x="0" y="37914"/>
                  <a:pt x="5436" y="24790"/>
                  <a:pt x="15113" y="15113"/>
                </a:cubicBezTo>
                <a:cubicBezTo>
                  <a:pt x="24790" y="5436"/>
                  <a:pt x="37914" y="0"/>
                  <a:pt x="51600" y="0"/>
                </a:cubicBezTo>
                <a:close/>
              </a:path>
            </a:pathLst>
          </a:custGeom>
          <a:solidFill>
            <a:srgbClr val="CFE2F3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0" name="Google Shape;130;p13"/>
          <p:cNvSpPr txBox="1"/>
          <p:nvPr/>
        </p:nvSpPr>
        <p:spPr>
          <a:xfrm>
            <a:off x="8737710" y="2098073"/>
            <a:ext cx="1588800" cy="169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>
                <a:solidFill>
                  <a:srgbClr val="444444"/>
                </a:solidFill>
                <a:latin typeface="Inter"/>
                <a:ea typeface="Inter"/>
                <a:cs typeface="Inter"/>
                <a:sym typeface="Inter"/>
              </a:rPr>
              <a:t>Kerja Jarak Jauh</a:t>
            </a:r>
            <a:endParaRPr sz="1100">
              <a:latin typeface="Inter"/>
              <a:ea typeface="Inter"/>
              <a:cs typeface="Inter"/>
              <a:sym typeface="Inter"/>
            </a:endParaRPr>
          </a:p>
        </p:txBody>
      </p:sp>
      <p:sp>
        <p:nvSpPr>
          <p:cNvPr id="131" name="Google Shape;131;p13"/>
          <p:cNvSpPr/>
          <p:nvPr/>
        </p:nvSpPr>
        <p:spPr>
          <a:xfrm>
            <a:off x="8522320" y="2648900"/>
            <a:ext cx="2019011" cy="580572"/>
          </a:xfrm>
          <a:custGeom>
            <a:rect b="b" l="l" r="r" t="t"/>
            <a:pathLst>
              <a:path extrusionOk="0" h="298879" w="1058459">
                <a:moveTo>
                  <a:pt x="51600" y="0"/>
                </a:moveTo>
                <a:lnTo>
                  <a:pt x="1006860" y="0"/>
                </a:lnTo>
                <a:cubicBezTo>
                  <a:pt x="1020545" y="0"/>
                  <a:pt x="1033669" y="5436"/>
                  <a:pt x="1043346" y="15113"/>
                </a:cubicBezTo>
                <a:cubicBezTo>
                  <a:pt x="1053023" y="24790"/>
                  <a:pt x="1058459" y="37914"/>
                  <a:pt x="1058459" y="51600"/>
                </a:cubicBezTo>
                <a:lnTo>
                  <a:pt x="1058459" y="247280"/>
                </a:lnTo>
                <a:cubicBezTo>
                  <a:pt x="1058459" y="260965"/>
                  <a:pt x="1053023" y="274089"/>
                  <a:pt x="1043346" y="283766"/>
                </a:cubicBezTo>
                <a:cubicBezTo>
                  <a:pt x="1033669" y="293443"/>
                  <a:pt x="1020545" y="298879"/>
                  <a:pt x="1006860" y="298879"/>
                </a:cubicBezTo>
                <a:lnTo>
                  <a:pt x="51600" y="298879"/>
                </a:lnTo>
                <a:cubicBezTo>
                  <a:pt x="37914" y="298879"/>
                  <a:pt x="24790" y="293443"/>
                  <a:pt x="15113" y="283766"/>
                </a:cubicBezTo>
                <a:cubicBezTo>
                  <a:pt x="5436" y="274089"/>
                  <a:pt x="0" y="260965"/>
                  <a:pt x="0" y="247280"/>
                </a:cubicBezTo>
                <a:lnTo>
                  <a:pt x="0" y="51600"/>
                </a:lnTo>
                <a:cubicBezTo>
                  <a:pt x="0" y="37914"/>
                  <a:pt x="5436" y="24790"/>
                  <a:pt x="15113" y="15113"/>
                </a:cubicBezTo>
                <a:cubicBezTo>
                  <a:pt x="24790" y="5436"/>
                  <a:pt x="37914" y="0"/>
                  <a:pt x="51600" y="0"/>
                </a:cubicBezTo>
                <a:close/>
              </a:path>
            </a:pathLst>
          </a:custGeom>
          <a:solidFill>
            <a:srgbClr val="CFE2F3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2" name="Google Shape;132;p13"/>
          <p:cNvSpPr txBox="1"/>
          <p:nvPr/>
        </p:nvSpPr>
        <p:spPr>
          <a:xfrm>
            <a:off x="8737710" y="2841400"/>
            <a:ext cx="1588800" cy="169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>
                <a:solidFill>
                  <a:srgbClr val="444444"/>
                </a:solidFill>
                <a:latin typeface="Inter"/>
                <a:ea typeface="Inter"/>
                <a:cs typeface="Inter"/>
                <a:sym typeface="Inter"/>
              </a:rPr>
              <a:t>Kesehatan Mental</a:t>
            </a:r>
            <a:endParaRPr sz="1100">
              <a:latin typeface="Inter"/>
              <a:ea typeface="Inter"/>
              <a:cs typeface="Inter"/>
              <a:sym typeface="Inter"/>
            </a:endParaRPr>
          </a:p>
        </p:txBody>
      </p:sp>
      <p:sp>
        <p:nvSpPr>
          <p:cNvPr id="133" name="Google Shape;133;p13"/>
          <p:cNvSpPr/>
          <p:nvPr/>
        </p:nvSpPr>
        <p:spPr>
          <a:xfrm>
            <a:off x="8522319" y="3392228"/>
            <a:ext cx="2019011" cy="580572"/>
          </a:xfrm>
          <a:custGeom>
            <a:rect b="b" l="l" r="r" t="t"/>
            <a:pathLst>
              <a:path extrusionOk="0" h="298879" w="1058459">
                <a:moveTo>
                  <a:pt x="51600" y="0"/>
                </a:moveTo>
                <a:lnTo>
                  <a:pt x="1006860" y="0"/>
                </a:lnTo>
                <a:cubicBezTo>
                  <a:pt x="1020545" y="0"/>
                  <a:pt x="1033669" y="5436"/>
                  <a:pt x="1043346" y="15113"/>
                </a:cubicBezTo>
                <a:cubicBezTo>
                  <a:pt x="1053023" y="24790"/>
                  <a:pt x="1058459" y="37914"/>
                  <a:pt x="1058459" y="51600"/>
                </a:cubicBezTo>
                <a:lnTo>
                  <a:pt x="1058459" y="247280"/>
                </a:lnTo>
                <a:cubicBezTo>
                  <a:pt x="1058459" y="260965"/>
                  <a:pt x="1053023" y="274089"/>
                  <a:pt x="1043346" y="283766"/>
                </a:cubicBezTo>
                <a:cubicBezTo>
                  <a:pt x="1033669" y="293443"/>
                  <a:pt x="1020545" y="298879"/>
                  <a:pt x="1006860" y="298879"/>
                </a:cubicBezTo>
                <a:lnTo>
                  <a:pt x="51600" y="298879"/>
                </a:lnTo>
                <a:cubicBezTo>
                  <a:pt x="37914" y="298879"/>
                  <a:pt x="24790" y="293443"/>
                  <a:pt x="15113" y="283766"/>
                </a:cubicBezTo>
                <a:cubicBezTo>
                  <a:pt x="5436" y="274089"/>
                  <a:pt x="0" y="260965"/>
                  <a:pt x="0" y="247280"/>
                </a:cubicBezTo>
                <a:lnTo>
                  <a:pt x="0" y="51600"/>
                </a:lnTo>
                <a:cubicBezTo>
                  <a:pt x="0" y="37914"/>
                  <a:pt x="5436" y="24790"/>
                  <a:pt x="15113" y="15113"/>
                </a:cubicBezTo>
                <a:cubicBezTo>
                  <a:pt x="24790" y="5436"/>
                  <a:pt x="37914" y="0"/>
                  <a:pt x="51600" y="0"/>
                </a:cubicBezTo>
                <a:close/>
              </a:path>
            </a:pathLst>
          </a:custGeom>
          <a:solidFill>
            <a:srgbClr val="CFE2F3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4" name="Google Shape;134;p13"/>
          <p:cNvSpPr txBox="1"/>
          <p:nvPr/>
        </p:nvSpPr>
        <p:spPr>
          <a:xfrm>
            <a:off x="8737710" y="3584728"/>
            <a:ext cx="1588800" cy="169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>
                <a:solidFill>
                  <a:srgbClr val="444444"/>
                </a:solidFill>
                <a:latin typeface="Inter"/>
                <a:ea typeface="Inter"/>
                <a:cs typeface="Inter"/>
                <a:sym typeface="Inter"/>
              </a:rPr>
              <a:t>Batasan Kerja-Hidup</a:t>
            </a:r>
            <a:endParaRPr sz="1100">
              <a:latin typeface="Inter"/>
              <a:ea typeface="Inter"/>
              <a:cs typeface="Inter"/>
              <a:sym typeface="Inter"/>
            </a:endParaRPr>
          </a:p>
        </p:txBody>
      </p:sp>
      <p:sp>
        <p:nvSpPr>
          <p:cNvPr id="135" name="Google Shape;135;p13"/>
          <p:cNvSpPr/>
          <p:nvPr/>
        </p:nvSpPr>
        <p:spPr>
          <a:xfrm rot="10800000">
            <a:off x="244994" y="1905580"/>
            <a:ext cx="2019011" cy="580572"/>
          </a:xfrm>
          <a:custGeom>
            <a:rect b="b" l="l" r="r" t="t"/>
            <a:pathLst>
              <a:path extrusionOk="0" h="298879" w="1058459">
                <a:moveTo>
                  <a:pt x="51600" y="0"/>
                </a:moveTo>
                <a:lnTo>
                  <a:pt x="1006860" y="0"/>
                </a:lnTo>
                <a:cubicBezTo>
                  <a:pt x="1020545" y="0"/>
                  <a:pt x="1033669" y="5436"/>
                  <a:pt x="1043346" y="15113"/>
                </a:cubicBezTo>
                <a:cubicBezTo>
                  <a:pt x="1053023" y="24790"/>
                  <a:pt x="1058459" y="37914"/>
                  <a:pt x="1058459" y="51600"/>
                </a:cubicBezTo>
                <a:lnTo>
                  <a:pt x="1058459" y="247280"/>
                </a:lnTo>
                <a:cubicBezTo>
                  <a:pt x="1058459" y="260965"/>
                  <a:pt x="1053023" y="274089"/>
                  <a:pt x="1043346" y="283766"/>
                </a:cubicBezTo>
                <a:cubicBezTo>
                  <a:pt x="1033669" y="293443"/>
                  <a:pt x="1020545" y="298879"/>
                  <a:pt x="1006860" y="298879"/>
                </a:cubicBezTo>
                <a:lnTo>
                  <a:pt x="51600" y="298879"/>
                </a:lnTo>
                <a:cubicBezTo>
                  <a:pt x="37914" y="298879"/>
                  <a:pt x="24790" y="293443"/>
                  <a:pt x="15113" y="283766"/>
                </a:cubicBezTo>
                <a:cubicBezTo>
                  <a:pt x="5436" y="274089"/>
                  <a:pt x="0" y="260965"/>
                  <a:pt x="0" y="247280"/>
                </a:cubicBezTo>
                <a:lnTo>
                  <a:pt x="0" y="51600"/>
                </a:lnTo>
                <a:cubicBezTo>
                  <a:pt x="0" y="37914"/>
                  <a:pt x="5436" y="24790"/>
                  <a:pt x="15113" y="15113"/>
                </a:cubicBezTo>
                <a:cubicBezTo>
                  <a:pt x="24790" y="5436"/>
                  <a:pt x="37914" y="0"/>
                  <a:pt x="51600" y="0"/>
                </a:cubicBezTo>
                <a:close/>
              </a:path>
            </a:pathLst>
          </a:custGeom>
          <a:solidFill>
            <a:srgbClr val="CFE2F3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6" name="Google Shape;136;p13"/>
          <p:cNvSpPr/>
          <p:nvPr/>
        </p:nvSpPr>
        <p:spPr>
          <a:xfrm>
            <a:off x="2787790" y="2512788"/>
            <a:ext cx="1334586" cy="852792"/>
          </a:xfrm>
          <a:custGeom>
            <a:rect b="b" l="l" r="r" t="t"/>
            <a:pathLst>
              <a:path extrusionOk="0" h="439018" w="699652">
                <a:moveTo>
                  <a:pt x="78062" y="0"/>
                </a:moveTo>
                <a:lnTo>
                  <a:pt x="621590" y="0"/>
                </a:lnTo>
                <a:cubicBezTo>
                  <a:pt x="642294" y="0"/>
                  <a:pt x="662149" y="8224"/>
                  <a:pt x="676788" y="22864"/>
                </a:cubicBezTo>
                <a:cubicBezTo>
                  <a:pt x="691428" y="37503"/>
                  <a:pt x="699652" y="57358"/>
                  <a:pt x="699652" y="78062"/>
                </a:cubicBezTo>
                <a:lnTo>
                  <a:pt x="699652" y="360956"/>
                </a:lnTo>
                <a:cubicBezTo>
                  <a:pt x="699652" y="404069"/>
                  <a:pt x="664703" y="439018"/>
                  <a:pt x="621590" y="439018"/>
                </a:cubicBezTo>
                <a:lnTo>
                  <a:pt x="78062" y="439018"/>
                </a:lnTo>
                <a:cubicBezTo>
                  <a:pt x="57358" y="439018"/>
                  <a:pt x="37503" y="430794"/>
                  <a:pt x="22864" y="416154"/>
                </a:cubicBezTo>
                <a:cubicBezTo>
                  <a:pt x="8224" y="401515"/>
                  <a:pt x="0" y="381659"/>
                  <a:pt x="0" y="360956"/>
                </a:cubicBezTo>
                <a:lnTo>
                  <a:pt x="0" y="78062"/>
                </a:lnTo>
                <a:cubicBezTo>
                  <a:pt x="0" y="34949"/>
                  <a:pt x="34949" y="0"/>
                  <a:pt x="78062" y="0"/>
                </a:cubicBezTo>
                <a:close/>
              </a:path>
            </a:pathLst>
          </a:custGeom>
          <a:solidFill>
            <a:srgbClr val="FF721B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7" name="Google Shape;137;p13"/>
          <p:cNvSpPr txBox="1"/>
          <p:nvPr/>
        </p:nvSpPr>
        <p:spPr>
          <a:xfrm>
            <a:off x="2912738" y="2764515"/>
            <a:ext cx="1085100" cy="440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2002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300">
                <a:solidFill>
                  <a:srgbClr val="FFFFFF"/>
                </a:solidFill>
                <a:latin typeface="Inter"/>
                <a:ea typeface="Inter"/>
                <a:cs typeface="Inter"/>
                <a:sym typeface="Inter"/>
              </a:rPr>
              <a:t>Teknologi &amp; Otomatisasi</a:t>
            </a:r>
            <a:endParaRPr sz="1300">
              <a:latin typeface="Inter"/>
              <a:ea typeface="Inter"/>
              <a:cs typeface="Inter"/>
              <a:sym typeface="Inter"/>
            </a:endParaRPr>
          </a:p>
        </p:txBody>
      </p:sp>
      <p:sp>
        <p:nvSpPr>
          <p:cNvPr id="138" name="Google Shape;138;p13"/>
          <p:cNvSpPr txBox="1"/>
          <p:nvPr/>
        </p:nvSpPr>
        <p:spPr>
          <a:xfrm>
            <a:off x="459730" y="2098073"/>
            <a:ext cx="1588800" cy="169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>
                <a:solidFill>
                  <a:srgbClr val="444444"/>
                </a:solidFill>
                <a:latin typeface="Inter"/>
                <a:ea typeface="Inter"/>
                <a:cs typeface="Inter"/>
                <a:sym typeface="Inter"/>
              </a:rPr>
              <a:t>Penggantian Pekerjaan</a:t>
            </a:r>
            <a:endParaRPr sz="1100">
              <a:latin typeface="Inter"/>
              <a:ea typeface="Inter"/>
              <a:cs typeface="Inter"/>
              <a:sym typeface="Inter"/>
            </a:endParaRPr>
          </a:p>
        </p:txBody>
      </p:sp>
      <p:sp>
        <p:nvSpPr>
          <p:cNvPr id="139" name="Google Shape;139;p13"/>
          <p:cNvSpPr/>
          <p:nvPr/>
        </p:nvSpPr>
        <p:spPr>
          <a:xfrm rot="10800000">
            <a:off x="244994" y="2648907"/>
            <a:ext cx="2019011" cy="580572"/>
          </a:xfrm>
          <a:custGeom>
            <a:rect b="b" l="l" r="r" t="t"/>
            <a:pathLst>
              <a:path extrusionOk="0" h="298879" w="1058459">
                <a:moveTo>
                  <a:pt x="51600" y="0"/>
                </a:moveTo>
                <a:lnTo>
                  <a:pt x="1006860" y="0"/>
                </a:lnTo>
                <a:cubicBezTo>
                  <a:pt x="1020545" y="0"/>
                  <a:pt x="1033669" y="5436"/>
                  <a:pt x="1043346" y="15113"/>
                </a:cubicBezTo>
                <a:cubicBezTo>
                  <a:pt x="1053023" y="24790"/>
                  <a:pt x="1058459" y="37914"/>
                  <a:pt x="1058459" y="51600"/>
                </a:cubicBezTo>
                <a:lnTo>
                  <a:pt x="1058459" y="247280"/>
                </a:lnTo>
                <a:cubicBezTo>
                  <a:pt x="1058459" y="260965"/>
                  <a:pt x="1053023" y="274089"/>
                  <a:pt x="1043346" y="283766"/>
                </a:cubicBezTo>
                <a:cubicBezTo>
                  <a:pt x="1033669" y="293443"/>
                  <a:pt x="1020545" y="298879"/>
                  <a:pt x="1006860" y="298879"/>
                </a:cubicBezTo>
                <a:lnTo>
                  <a:pt x="51600" y="298879"/>
                </a:lnTo>
                <a:cubicBezTo>
                  <a:pt x="37914" y="298879"/>
                  <a:pt x="24790" y="293443"/>
                  <a:pt x="15113" y="283766"/>
                </a:cubicBezTo>
                <a:cubicBezTo>
                  <a:pt x="5436" y="274089"/>
                  <a:pt x="0" y="260965"/>
                  <a:pt x="0" y="247280"/>
                </a:cubicBezTo>
                <a:lnTo>
                  <a:pt x="0" y="51600"/>
                </a:lnTo>
                <a:cubicBezTo>
                  <a:pt x="0" y="37914"/>
                  <a:pt x="5436" y="24790"/>
                  <a:pt x="15113" y="15113"/>
                </a:cubicBezTo>
                <a:cubicBezTo>
                  <a:pt x="24790" y="5436"/>
                  <a:pt x="37914" y="0"/>
                  <a:pt x="51600" y="0"/>
                </a:cubicBezTo>
                <a:close/>
              </a:path>
            </a:pathLst>
          </a:custGeom>
          <a:solidFill>
            <a:srgbClr val="CFE2F3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0" name="Google Shape;140;p13"/>
          <p:cNvSpPr txBox="1"/>
          <p:nvPr/>
        </p:nvSpPr>
        <p:spPr>
          <a:xfrm>
            <a:off x="459730" y="2841400"/>
            <a:ext cx="1588800" cy="169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>
                <a:solidFill>
                  <a:srgbClr val="444444"/>
                </a:solidFill>
                <a:latin typeface="Inter"/>
                <a:ea typeface="Inter"/>
                <a:cs typeface="Inter"/>
                <a:sym typeface="Inter"/>
              </a:rPr>
              <a:t>Keamanan Data</a:t>
            </a:r>
            <a:endParaRPr sz="1100">
              <a:latin typeface="Inter"/>
              <a:ea typeface="Inter"/>
              <a:cs typeface="Inter"/>
              <a:sym typeface="Inter"/>
            </a:endParaRPr>
          </a:p>
        </p:txBody>
      </p:sp>
      <p:sp>
        <p:nvSpPr>
          <p:cNvPr id="141" name="Google Shape;141;p13"/>
          <p:cNvSpPr/>
          <p:nvPr/>
        </p:nvSpPr>
        <p:spPr>
          <a:xfrm rot="10800000">
            <a:off x="359844" y="3361472"/>
            <a:ext cx="2019011" cy="580572"/>
          </a:xfrm>
          <a:custGeom>
            <a:rect b="b" l="l" r="r" t="t"/>
            <a:pathLst>
              <a:path extrusionOk="0" h="298879" w="1058459">
                <a:moveTo>
                  <a:pt x="51600" y="0"/>
                </a:moveTo>
                <a:lnTo>
                  <a:pt x="1006860" y="0"/>
                </a:lnTo>
                <a:cubicBezTo>
                  <a:pt x="1020545" y="0"/>
                  <a:pt x="1033669" y="5436"/>
                  <a:pt x="1043346" y="15113"/>
                </a:cubicBezTo>
                <a:cubicBezTo>
                  <a:pt x="1053023" y="24790"/>
                  <a:pt x="1058459" y="37914"/>
                  <a:pt x="1058459" y="51600"/>
                </a:cubicBezTo>
                <a:lnTo>
                  <a:pt x="1058459" y="247280"/>
                </a:lnTo>
                <a:cubicBezTo>
                  <a:pt x="1058459" y="260965"/>
                  <a:pt x="1053023" y="274089"/>
                  <a:pt x="1043346" y="283766"/>
                </a:cubicBezTo>
                <a:cubicBezTo>
                  <a:pt x="1033669" y="293443"/>
                  <a:pt x="1020545" y="298879"/>
                  <a:pt x="1006860" y="298879"/>
                </a:cubicBezTo>
                <a:lnTo>
                  <a:pt x="51600" y="298879"/>
                </a:lnTo>
                <a:cubicBezTo>
                  <a:pt x="37914" y="298879"/>
                  <a:pt x="24790" y="293443"/>
                  <a:pt x="15113" y="283766"/>
                </a:cubicBezTo>
                <a:cubicBezTo>
                  <a:pt x="5436" y="274089"/>
                  <a:pt x="0" y="260965"/>
                  <a:pt x="0" y="247280"/>
                </a:cubicBezTo>
                <a:lnTo>
                  <a:pt x="0" y="51600"/>
                </a:lnTo>
                <a:cubicBezTo>
                  <a:pt x="0" y="37914"/>
                  <a:pt x="5436" y="24790"/>
                  <a:pt x="15113" y="15113"/>
                </a:cubicBezTo>
                <a:cubicBezTo>
                  <a:pt x="24790" y="5436"/>
                  <a:pt x="37914" y="0"/>
                  <a:pt x="51600" y="0"/>
                </a:cubicBezTo>
                <a:close/>
              </a:path>
            </a:pathLst>
          </a:custGeom>
          <a:solidFill>
            <a:srgbClr val="CFE2F3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2" name="Google Shape;142;p13"/>
          <p:cNvSpPr txBox="1"/>
          <p:nvPr/>
        </p:nvSpPr>
        <p:spPr>
          <a:xfrm>
            <a:off x="324974" y="3567150"/>
            <a:ext cx="2019000" cy="169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>
                <a:solidFill>
                  <a:srgbClr val="444444"/>
                </a:solidFill>
                <a:latin typeface="Inter"/>
                <a:ea typeface="Inter"/>
                <a:cs typeface="Inter"/>
                <a:sym typeface="Inter"/>
              </a:rPr>
              <a:t>Adaptasi Teknologi Baru</a:t>
            </a:r>
            <a:endParaRPr sz="1500">
              <a:latin typeface="Inter"/>
              <a:ea typeface="Inter"/>
              <a:cs typeface="Inter"/>
              <a:sym typeface="Inter"/>
            </a:endParaRPr>
          </a:p>
        </p:txBody>
      </p:sp>
      <p:grpSp>
        <p:nvGrpSpPr>
          <p:cNvPr id="143" name="Google Shape;143;p13"/>
          <p:cNvGrpSpPr/>
          <p:nvPr/>
        </p:nvGrpSpPr>
        <p:grpSpPr>
          <a:xfrm>
            <a:off x="4647035" y="3850178"/>
            <a:ext cx="1493314" cy="1090042"/>
            <a:chOff x="4681053" y="4150488"/>
            <a:chExt cx="1331295" cy="954503"/>
          </a:xfrm>
        </p:grpSpPr>
        <p:sp>
          <p:nvSpPr>
            <p:cNvPr id="144" name="Google Shape;144;p13"/>
            <p:cNvSpPr/>
            <p:nvPr/>
          </p:nvSpPr>
          <p:spPr>
            <a:xfrm>
              <a:off x="4681053" y="4150488"/>
              <a:ext cx="1331295" cy="954503"/>
            </a:xfrm>
            <a:custGeom>
              <a:rect b="b" l="l" r="r" t="t"/>
              <a:pathLst>
                <a:path extrusionOk="0" h="561135" w="782644">
                  <a:moveTo>
                    <a:pt x="69784" y="0"/>
                  </a:moveTo>
                  <a:lnTo>
                    <a:pt x="712860" y="0"/>
                  </a:lnTo>
                  <a:cubicBezTo>
                    <a:pt x="751401" y="0"/>
                    <a:pt x="782644" y="31243"/>
                    <a:pt x="782644" y="69784"/>
                  </a:cubicBezTo>
                  <a:lnTo>
                    <a:pt x="782644" y="491351"/>
                  </a:lnTo>
                  <a:cubicBezTo>
                    <a:pt x="782644" y="529892"/>
                    <a:pt x="751401" y="561135"/>
                    <a:pt x="712860" y="561135"/>
                  </a:cubicBezTo>
                  <a:lnTo>
                    <a:pt x="69784" y="561135"/>
                  </a:lnTo>
                  <a:cubicBezTo>
                    <a:pt x="51276" y="561135"/>
                    <a:pt x="33526" y="553783"/>
                    <a:pt x="20439" y="540696"/>
                  </a:cubicBezTo>
                  <a:cubicBezTo>
                    <a:pt x="7352" y="527609"/>
                    <a:pt x="0" y="509859"/>
                    <a:pt x="0" y="491351"/>
                  </a:cubicBezTo>
                  <a:lnTo>
                    <a:pt x="0" y="69784"/>
                  </a:lnTo>
                  <a:cubicBezTo>
                    <a:pt x="0" y="31243"/>
                    <a:pt x="31243" y="0"/>
                    <a:pt x="69784" y="0"/>
                  </a:cubicBezTo>
                  <a:close/>
                </a:path>
              </a:pathLst>
            </a:custGeom>
            <a:solidFill>
              <a:srgbClr val="0000FF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5" name="Google Shape;145;p13"/>
            <p:cNvSpPr txBox="1"/>
            <p:nvPr/>
          </p:nvSpPr>
          <p:spPr>
            <a:xfrm>
              <a:off x="4895963" y="4319238"/>
              <a:ext cx="967200" cy="603900"/>
            </a:xfrm>
            <a:prstGeom prst="rect">
              <a:avLst/>
            </a:prstGeom>
            <a:solidFill>
              <a:srgbClr val="0000FF"/>
            </a:solidFill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marR="0" rtl="0" algn="ctr">
                <a:lnSpc>
                  <a:spcPct val="11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>
                  <a:solidFill>
                    <a:srgbClr val="FFFFFF"/>
                  </a:solidFill>
                  <a:latin typeface="Inter"/>
                  <a:ea typeface="Inter"/>
                  <a:cs typeface="Inter"/>
                  <a:sym typeface="Inter"/>
                </a:rPr>
                <a:t>Modern Workforce Challenges</a:t>
              </a:r>
              <a:endParaRPr>
                <a:latin typeface="Inter"/>
                <a:ea typeface="Inter"/>
                <a:cs typeface="Inter"/>
                <a:sym typeface="Inter"/>
              </a:endParaRPr>
            </a:p>
          </p:txBody>
        </p:sp>
      </p:grpSp>
      <p:sp>
        <p:nvSpPr>
          <p:cNvPr id="146" name="Google Shape;146;p13"/>
          <p:cNvSpPr txBox="1"/>
          <p:nvPr/>
        </p:nvSpPr>
        <p:spPr>
          <a:xfrm>
            <a:off x="1904838" y="787396"/>
            <a:ext cx="6980400" cy="469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40393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3050">
                <a:solidFill>
                  <a:srgbClr val="1C4587"/>
                </a:solidFill>
                <a:latin typeface="Inter"/>
                <a:ea typeface="Inter"/>
                <a:cs typeface="Inter"/>
                <a:sym typeface="Inter"/>
              </a:rPr>
              <a:t>Template Mind Mapping Sederhana</a:t>
            </a:r>
            <a:endParaRPr>
              <a:solidFill>
                <a:srgbClr val="1C4587"/>
              </a:solidFill>
              <a:latin typeface="Inter"/>
              <a:ea typeface="Inter"/>
              <a:cs typeface="Inter"/>
              <a:sym typeface="Inter"/>
            </a:endParaRPr>
          </a:p>
        </p:txBody>
      </p:sp>
      <p:sp>
        <p:nvSpPr>
          <p:cNvPr id="147" name="Google Shape;147;p13"/>
          <p:cNvSpPr txBox="1"/>
          <p:nvPr/>
        </p:nvSpPr>
        <p:spPr>
          <a:xfrm>
            <a:off x="6792892" y="5582104"/>
            <a:ext cx="1085100" cy="440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2002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300">
                <a:solidFill>
                  <a:srgbClr val="FFFFFF"/>
                </a:solidFill>
                <a:latin typeface="Inter"/>
                <a:ea typeface="Inter"/>
                <a:cs typeface="Inter"/>
                <a:sym typeface="Inter"/>
              </a:rPr>
              <a:t>Diversitas &amp; Inklusi</a:t>
            </a:r>
            <a:endParaRPr sz="1300">
              <a:latin typeface="Inter"/>
              <a:ea typeface="Inter"/>
              <a:cs typeface="Inter"/>
              <a:sym typeface="Inter"/>
            </a:endParaRPr>
          </a:p>
        </p:txBody>
      </p:sp>
      <p:pic>
        <p:nvPicPr>
          <p:cNvPr id="148" name="Google Shape;148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849811" y="5009851"/>
            <a:ext cx="1085100" cy="72209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