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8288000"/>
  <p:notesSz cx="6858000" cy="9144000"/>
  <p:embeddedFontLst>
    <p:embeddedFont>
      <p:font typeface="Inter"/>
      <p:regular r:id="rId7"/>
      <p:bold r:id="rId8"/>
      <p:italic r:id="rId9"/>
      <p:boldItalic r:id="rId10"/>
    </p:embeddedFont>
    <p:embeddedFont>
      <p:font typeface="Inter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Medium-regular.fntdata"/><Relationship Id="rId10" Type="http://schemas.openxmlformats.org/officeDocument/2006/relationships/font" Target="fonts/Inter-boldItalic.fntdata"/><Relationship Id="rId13" Type="http://schemas.openxmlformats.org/officeDocument/2006/relationships/font" Target="fonts/InterMedium-italic.fntdata"/><Relationship Id="rId12" Type="http://schemas.openxmlformats.org/officeDocument/2006/relationships/font" Target="fonts/Inter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italic.fntdata"/><Relationship Id="rId14" Type="http://schemas.openxmlformats.org/officeDocument/2006/relationships/font" Target="fonts/Inter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ter-regular.fntdata"/><Relationship Id="rId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.png"/><Relationship Id="rId15" Type="http://schemas.openxmlformats.org/officeDocument/2006/relationships/image" Target="../media/image12.png"/><Relationship Id="rId14" Type="http://schemas.openxmlformats.org/officeDocument/2006/relationships/image" Target="../media/image14.png"/><Relationship Id="rId17" Type="http://schemas.openxmlformats.org/officeDocument/2006/relationships/image" Target="../media/image16.png"/><Relationship Id="rId16" Type="http://schemas.openxmlformats.org/officeDocument/2006/relationships/image" Target="../media/image10.png"/><Relationship Id="rId5" Type="http://schemas.openxmlformats.org/officeDocument/2006/relationships/image" Target="../media/image2.png"/><Relationship Id="rId19" Type="http://schemas.openxmlformats.org/officeDocument/2006/relationships/image" Target="../media/image11.png"/><Relationship Id="rId6" Type="http://schemas.openxmlformats.org/officeDocument/2006/relationships/image" Target="../media/image4.png"/><Relationship Id="rId18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79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496243" y="2084113"/>
            <a:ext cx="3873535" cy="3873535"/>
          </a:xfrm>
          <a:custGeom>
            <a:rect b="b" l="l" r="r" t="t"/>
            <a:pathLst>
              <a:path extrusionOk="0" h="3873535" w="3873535">
                <a:moveTo>
                  <a:pt x="0" y="0"/>
                </a:moveTo>
                <a:lnTo>
                  <a:pt x="3873535" y="0"/>
                </a:lnTo>
                <a:lnTo>
                  <a:pt x="3873535" y="3873535"/>
                </a:lnTo>
                <a:lnTo>
                  <a:pt x="0" y="3873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3484982" y="1866628"/>
            <a:ext cx="2611630" cy="907541"/>
          </a:xfrm>
          <a:custGeom>
            <a:rect b="b" l="l" r="r" t="t"/>
            <a:pathLst>
              <a:path extrusionOk="0" h="907541" w="2611630">
                <a:moveTo>
                  <a:pt x="0" y="0"/>
                </a:moveTo>
                <a:lnTo>
                  <a:pt x="2611629" y="0"/>
                </a:lnTo>
                <a:lnTo>
                  <a:pt x="2611629" y="907541"/>
                </a:lnTo>
                <a:lnTo>
                  <a:pt x="0" y="907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2816879" y="1866628"/>
            <a:ext cx="2611630" cy="907541"/>
          </a:xfrm>
          <a:custGeom>
            <a:rect b="b" l="l" r="r" t="t"/>
            <a:pathLst>
              <a:path extrusionOk="0" h="907541" w="2611630">
                <a:moveTo>
                  <a:pt x="0" y="0"/>
                </a:moveTo>
                <a:lnTo>
                  <a:pt x="2611629" y="0"/>
                </a:lnTo>
                <a:lnTo>
                  <a:pt x="2611629" y="907541"/>
                </a:lnTo>
                <a:lnTo>
                  <a:pt x="0" y="907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914172" y="5489385"/>
            <a:ext cx="2611630" cy="907541"/>
          </a:xfrm>
          <a:custGeom>
            <a:rect b="b" l="l" r="r" t="t"/>
            <a:pathLst>
              <a:path extrusionOk="0" h="907541" w="2611630">
                <a:moveTo>
                  <a:pt x="0" y="0"/>
                </a:moveTo>
                <a:lnTo>
                  <a:pt x="2611629" y="0"/>
                </a:lnTo>
                <a:lnTo>
                  <a:pt x="2611629" y="907542"/>
                </a:lnTo>
                <a:lnTo>
                  <a:pt x="0" y="907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2571711" y="5934897"/>
            <a:ext cx="2611630" cy="907541"/>
          </a:xfrm>
          <a:custGeom>
            <a:rect b="b" l="l" r="r" t="t"/>
            <a:pathLst>
              <a:path extrusionOk="0" h="907541" w="2611630">
                <a:moveTo>
                  <a:pt x="0" y="0"/>
                </a:moveTo>
                <a:lnTo>
                  <a:pt x="2611630" y="0"/>
                </a:lnTo>
                <a:lnTo>
                  <a:pt x="2611630" y="907541"/>
                </a:lnTo>
                <a:lnTo>
                  <a:pt x="0" y="907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7994976" y="7282858"/>
            <a:ext cx="2611630" cy="907541"/>
          </a:xfrm>
          <a:custGeom>
            <a:rect b="b" l="l" r="r" t="t"/>
            <a:pathLst>
              <a:path extrusionOk="0" h="907541" w="2611630">
                <a:moveTo>
                  <a:pt x="0" y="0"/>
                </a:moveTo>
                <a:lnTo>
                  <a:pt x="2611629" y="0"/>
                </a:lnTo>
                <a:lnTo>
                  <a:pt x="2611629" y="907541"/>
                </a:lnTo>
                <a:lnTo>
                  <a:pt x="0" y="907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3341903" y="1681751"/>
            <a:ext cx="508048" cy="511243"/>
          </a:xfrm>
          <a:custGeom>
            <a:rect b="b" l="l" r="r" t="t"/>
            <a:pathLst>
              <a:path extrusionOk="0" h="511243" w="508048">
                <a:moveTo>
                  <a:pt x="0" y="0"/>
                </a:moveTo>
                <a:lnTo>
                  <a:pt x="508048" y="0"/>
                </a:lnTo>
                <a:lnTo>
                  <a:pt x="508048" y="511243"/>
                </a:lnTo>
                <a:lnTo>
                  <a:pt x="0" y="511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1660148" y="5233764"/>
            <a:ext cx="508048" cy="511243"/>
          </a:xfrm>
          <a:custGeom>
            <a:rect b="b" l="l" r="r" t="t"/>
            <a:pathLst>
              <a:path extrusionOk="0" h="511243" w="508048">
                <a:moveTo>
                  <a:pt x="0" y="0"/>
                </a:moveTo>
                <a:lnTo>
                  <a:pt x="508048" y="0"/>
                </a:lnTo>
                <a:lnTo>
                  <a:pt x="508048" y="511243"/>
                </a:lnTo>
                <a:lnTo>
                  <a:pt x="0" y="511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7740952" y="7027236"/>
            <a:ext cx="508048" cy="511243"/>
          </a:xfrm>
          <a:custGeom>
            <a:rect b="b" l="l" r="r" t="t"/>
            <a:pathLst>
              <a:path extrusionOk="0" h="511243" w="508048">
                <a:moveTo>
                  <a:pt x="0" y="0"/>
                </a:moveTo>
                <a:lnTo>
                  <a:pt x="508047" y="0"/>
                </a:lnTo>
                <a:lnTo>
                  <a:pt x="508047" y="511243"/>
                </a:lnTo>
                <a:lnTo>
                  <a:pt x="0" y="511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12317687" y="5670401"/>
            <a:ext cx="508048" cy="511243"/>
          </a:xfrm>
          <a:custGeom>
            <a:rect b="b" l="l" r="r" t="t"/>
            <a:pathLst>
              <a:path extrusionOk="0" h="511243" w="508048">
                <a:moveTo>
                  <a:pt x="0" y="0"/>
                </a:moveTo>
                <a:lnTo>
                  <a:pt x="508048" y="0"/>
                </a:lnTo>
                <a:lnTo>
                  <a:pt x="508048" y="511244"/>
                </a:lnTo>
                <a:lnTo>
                  <a:pt x="0" y="511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12397554" y="5779246"/>
            <a:ext cx="308742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2706296" y="1690093"/>
            <a:ext cx="508048" cy="511243"/>
          </a:xfrm>
          <a:custGeom>
            <a:rect b="b" l="l" r="r" t="t"/>
            <a:pathLst>
              <a:path extrusionOk="0" h="511243" w="508048">
                <a:moveTo>
                  <a:pt x="0" y="0"/>
                </a:moveTo>
                <a:lnTo>
                  <a:pt x="508048" y="0"/>
                </a:lnTo>
                <a:lnTo>
                  <a:pt x="508048" y="511243"/>
                </a:lnTo>
                <a:lnTo>
                  <a:pt x="0" y="511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3484982" y="2929682"/>
            <a:ext cx="2893125" cy="2275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Tempat tidur minimalis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Lemari pakaian sliding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Meja rias dengan cermin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Rak dinding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914172" y="6555359"/>
            <a:ext cx="3137245" cy="16278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Lukisan abstrak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Tanaman hias dalam pot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Karpet bulu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Bantal hias </a:t>
            </a:r>
            <a:endParaRPr/>
          </a:p>
        </p:txBody>
      </p:sp>
      <p:cxnSp>
        <p:nvCxnSpPr>
          <p:cNvPr id="98" name="Google Shape;98;p13"/>
          <p:cNvCxnSpPr/>
          <p:nvPr/>
        </p:nvCxnSpPr>
        <p:spPr>
          <a:xfrm flipH="1" rot="10800000">
            <a:off x="11348943" y="2320398"/>
            <a:ext cx="1467936" cy="1720443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9" name="Google Shape;99;p13"/>
          <p:cNvCxnSpPr/>
          <p:nvPr/>
        </p:nvCxnSpPr>
        <p:spPr>
          <a:xfrm>
            <a:off x="10888100" y="5233764"/>
            <a:ext cx="1683611" cy="1154904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0" name="Google Shape;100;p13"/>
          <p:cNvCxnSpPr/>
          <p:nvPr/>
        </p:nvCxnSpPr>
        <p:spPr>
          <a:xfrm flipH="1">
            <a:off x="9300790" y="5917149"/>
            <a:ext cx="119708" cy="1365709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1" name="Google Shape;101;p13"/>
          <p:cNvCxnSpPr/>
          <p:nvPr/>
        </p:nvCxnSpPr>
        <p:spPr>
          <a:xfrm flipH="1">
            <a:off x="4525801" y="4982985"/>
            <a:ext cx="3295017" cy="960171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2" name="Google Shape;102;p13"/>
          <p:cNvCxnSpPr/>
          <p:nvPr/>
        </p:nvCxnSpPr>
        <p:spPr>
          <a:xfrm rot="10800000">
            <a:off x="6071066" y="2327312"/>
            <a:ext cx="1833387" cy="62142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3" name="Google Shape;103;p13"/>
          <p:cNvSpPr/>
          <p:nvPr/>
        </p:nvSpPr>
        <p:spPr>
          <a:xfrm>
            <a:off x="1240054" y="2251736"/>
            <a:ext cx="2152117" cy="2152117"/>
          </a:xfrm>
          <a:custGeom>
            <a:rect b="b" l="l" r="r" t="t"/>
            <a:pathLst>
              <a:path extrusionOk="0" h="2152117" w="2152117">
                <a:moveTo>
                  <a:pt x="0" y="0"/>
                </a:moveTo>
                <a:lnTo>
                  <a:pt x="2152117" y="0"/>
                </a:lnTo>
                <a:lnTo>
                  <a:pt x="2152117" y="2152117"/>
                </a:lnTo>
                <a:lnTo>
                  <a:pt x="0" y="2152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>
            <a:off x="15183341" y="2434262"/>
            <a:ext cx="2389054" cy="2123272"/>
          </a:xfrm>
          <a:custGeom>
            <a:rect b="b" l="l" r="r" t="t"/>
            <a:pathLst>
              <a:path extrusionOk="0" h="2123272" w="2389054">
                <a:moveTo>
                  <a:pt x="0" y="0"/>
                </a:moveTo>
                <a:lnTo>
                  <a:pt x="2389054" y="0"/>
                </a:lnTo>
                <a:lnTo>
                  <a:pt x="2389054" y="2123272"/>
                </a:lnTo>
                <a:lnTo>
                  <a:pt x="0" y="21232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>
            <a:off x="15135716" y="7840550"/>
            <a:ext cx="2016734" cy="1963795"/>
          </a:xfrm>
          <a:custGeom>
            <a:rect b="b" l="l" r="r" t="t"/>
            <a:pathLst>
              <a:path extrusionOk="0" h="1963795" w="2016734">
                <a:moveTo>
                  <a:pt x="0" y="0"/>
                </a:moveTo>
                <a:lnTo>
                  <a:pt x="2016734" y="0"/>
                </a:lnTo>
                <a:lnTo>
                  <a:pt x="2016734" y="1963795"/>
                </a:lnTo>
                <a:lnTo>
                  <a:pt x="0" y="1963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5660041" y="7840550"/>
            <a:ext cx="1836202" cy="2157065"/>
          </a:xfrm>
          <a:custGeom>
            <a:rect b="b" l="l" r="r" t="t"/>
            <a:pathLst>
              <a:path extrusionOk="0" h="2157065" w="1836202">
                <a:moveTo>
                  <a:pt x="0" y="0"/>
                </a:moveTo>
                <a:lnTo>
                  <a:pt x="1836202" y="0"/>
                </a:lnTo>
                <a:lnTo>
                  <a:pt x="1836202" y="2157065"/>
                </a:lnTo>
                <a:lnTo>
                  <a:pt x="0" y="2157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 flipH="1">
            <a:off x="505712" y="7919338"/>
            <a:ext cx="2661096" cy="1806219"/>
          </a:xfrm>
          <a:custGeom>
            <a:rect b="b" l="l" r="r" t="t"/>
            <a:pathLst>
              <a:path extrusionOk="0" h="1806219" w="2661096">
                <a:moveTo>
                  <a:pt x="2661095" y="0"/>
                </a:moveTo>
                <a:lnTo>
                  <a:pt x="0" y="0"/>
                </a:lnTo>
                <a:lnTo>
                  <a:pt x="0" y="1806219"/>
                </a:lnTo>
                <a:lnTo>
                  <a:pt x="2661095" y="1806219"/>
                </a:lnTo>
                <a:lnTo>
                  <a:pt x="2661095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>
            <a:off x="277440" y="156097"/>
            <a:ext cx="2765416" cy="1009789"/>
          </a:xfrm>
          <a:custGeom>
            <a:rect b="b" l="l" r="r" t="t"/>
            <a:pathLst>
              <a:path extrusionOk="0" h="1009789" w="2765416">
                <a:moveTo>
                  <a:pt x="0" y="0"/>
                </a:moveTo>
                <a:lnTo>
                  <a:pt x="2765416" y="0"/>
                </a:lnTo>
                <a:lnTo>
                  <a:pt x="2765416" y="1009789"/>
                </a:lnTo>
                <a:lnTo>
                  <a:pt x="0" y="1009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3"/>
          <p:cNvSpPr txBox="1"/>
          <p:nvPr/>
        </p:nvSpPr>
        <p:spPr>
          <a:xfrm>
            <a:off x="7937089" y="3776077"/>
            <a:ext cx="3148555" cy="8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Desain Interior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Kamar Tidur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2825735" y="6181645"/>
            <a:ext cx="2059026" cy="346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Pencahayaan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3595927" y="2142276"/>
            <a:ext cx="2261509" cy="33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Furnitur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2038540" y="5779246"/>
            <a:ext cx="2256535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Dekorasi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8284054" y="7494419"/>
            <a:ext cx="2033472" cy="346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Tata Letak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3016712" y="2120377"/>
            <a:ext cx="2166628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Warna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3412896" y="1799469"/>
            <a:ext cx="308742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1740015" y="5342608"/>
            <a:ext cx="308742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7820819" y="7136081"/>
            <a:ext cx="308742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2786163" y="1798937"/>
            <a:ext cx="308742" cy="313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2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7676795" y="8339957"/>
            <a:ext cx="3552353" cy="1303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Posisi tempat tidur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Area penyimpanan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Penempatan jendela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Ruang gerak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12571711" y="7000870"/>
            <a:ext cx="2893125" cy="1951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Lampu tidur dengan dimmer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Lampu gantung kristal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Pencahayaan tersembunyi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2816879" y="2929682"/>
            <a:ext cx="2893125" cy="16278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Biru Muda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Kuning Pastel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Abu-abu Muda</a:t>
            </a:r>
            <a:endParaRPr/>
          </a:p>
          <a:p>
            <a:pPr indent="-226695" lvl="1" marL="45339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Kombinasi warna lainnya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681691" y="293621"/>
            <a:ext cx="10581313" cy="1087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ED51"/>
                </a:solidFill>
                <a:latin typeface="Inter Medium"/>
                <a:ea typeface="Inter Medium"/>
                <a:cs typeface="Inter Medium"/>
                <a:sym typeface="Inter Medium"/>
              </a:rPr>
              <a:t>TEMPLATE MIND MAPPING KREATIF  </a:t>
            </a:r>
            <a:endParaRPr/>
          </a:p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ED51"/>
                </a:solidFill>
                <a:latin typeface="Inter Medium"/>
                <a:ea typeface="Inter Medium"/>
                <a:cs typeface="Inter Medium"/>
                <a:sym typeface="Inter Medium"/>
              </a:rPr>
              <a:t>DESAIN INTERIOR KAMAR TIDUR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