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10287000" cx="18288000"/>
  <p:notesSz cx="6858000" cy="9144000"/>
  <p:embeddedFontLst>
    <p:embeddedFont>
      <p:font typeface="Inter Black"/>
      <p:bold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InterBlack-bold.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InterBlack-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20.png"/><Relationship Id="rId6" Type="http://schemas.openxmlformats.org/officeDocument/2006/relationships/image" Target="../media/image7.png"/><Relationship Id="rId7" Type="http://schemas.openxmlformats.org/officeDocument/2006/relationships/image" Target="../media/image6.png"/><Relationship Id="rId8"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8.png"/><Relationship Id="rId7" Type="http://schemas.openxmlformats.org/officeDocument/2006/relationships/image" Target="../media/image7.png"/><Relationship Id="rId8"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14.png"/><Relationship Id="rId7" Type="http://schemas.openxmlformats.org/officeDocument/2006/relationships/image" Target="../media/image17.png"/><Relationship Id="rId8"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16.png"/><Relationship Id="rId7" Type="http://schemas.openxmlformats.org/officeDocument/2006/relationships/image" Target="../media/image10.png"/><Relationship Id="rId8"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7.png"/><Relationship Id="rId5" Type="http://schemas.openxmlformats.org/officeDocument/2006/relationships/image" Target="../media/image1.png"/><Relationship Id="rId6" Type="http://schemas.openxmlformats.org/officeDocument/2006/relationships/image" Target="../media/image13.png"/><Relationship Id="rId7" Type="http://schemas.openxmlformats.org/officeDocument/2006/relationships/image" Target="../media/image24.png"/><Relationship Id="rId8"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23.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79FF"/>
        </a:solidFill>
      </p:bgPr>
    </p:bg>
    <p:spTree>
      <p:nvGrpSpPr>
        <p:cNvPr id="83" name="Shape 83"/>
        <p:cNvGrpSpPr/>
        <p:nvPr/>
      </p:nvGrpSpPr>
      <p:grpSpPr>
        <a:xfrm>
          <a:off x="0" y="0"/>
          <a:ext cx="0" cy="0"/>
          <a:chOff x="0" y="0"/>
          <a:chExt cx="0" cy="0"/>
        </a:xfrm>
      </p:grpSpPr>
      <p:sp>
        <p:nvSpPr>
          <p:cNvPr id="84" name="Google Shape;84;p13"/>
          <p:cNvSpPr/>
          <p:nvPr/>
        </p:nvSpPr>
        <p:spPr>
          <a:xfrm flipH="1">
            <a:off x="-95513" y="2100725"/>
            <a:ext cx="6468328" cy="8351617"/>
          </a:xfrm>
          <a:custGeom>
            <a:rect b="b" l="l" r="r" t="t"/>
            <a:pathLst>
              <a:path extrusionOk="0" h="8351617" w="6468328">
                <a:moveTo>
                  <a:pt x="6468327" y="0"/>
                </a:moveTo>
                <a:lnTo>
                  <a:pt x="0" y="0"/>
                </a:lnTo>
                <a:lnTo>
                  <a:pt x="0" y="8351617"/>
                </a:lnTo>
                <a:lnTo>
                  <a:pt x="6468327" y="8351617"/>
                </a:lnTo>
                <a:lnTo>
                  <a:pt x="6468327" y="0"/>
                </a:lnTo>
                <a:close/>
              </a:path>
            </a:pathLst>
          </a:custGeom>
          <a:blipFill rotWithShape="1">
            <a:blip r:embed="rId3">
              <a:alphaModFix/>
            </a:blip>
            <a:stretch>
              <a:fillRect b="0" l="0" r="0" t="0"/>
            </a:stretch>
          </a:blipFill>
          <a:ln>
            <a:noFill/>
          </a:ln>
        </p:spPr>
      </p:sp>
      <p:sp>
        <p:nvSpPr>
          <p:cNvPr id="85" name="Google Shape;85;p13"/>
          <p:cNvSpPr/>
          <p:nvPr/>
        </p:nvSpPr>
        <p:spPr>
          <a:xfrm flipH="1" rot="10800000">
            <a:off x="15643788" y="0"/>
            <a:ext cx="2644212" cy="4114800"/>
          </a:xfrm>
          <a:custGeom>
            <a:rect b="b" l="l" r="r" t="t"/>
            <a:pathLst>
              <a:path extrusionOk="0" h="4114800" w="2644212">
                <a:moveTo>
                  <a:pt x="0" y="4114800"/>
                </a:moveTo>
                <a:lnTo>
                  <a:pt x="2644212" y="4114800"/>
                </a:lnTo>
                <a:lnTo>
                  <a:pt x="2644212" y="0"/>
                </a:lnTo>
                <a:lnTo>
                  <a:pt x="0" y="0"/>
                </a:lnTo>
                <a:lnTo>
                  <a:pt x="0" y="4114800"/>
                </a:lnTo>
                <a:close/>
              </a:path>
            </a:pathLst>
          </a:custGeom>
          <a:blipFill rotWithShape="1">
            <a:blip r:embed="rId4">
              <a:alphaModFix/>
            </a:blip>
            <a:stretch>
              <a:fillRect b="0" l="0" r="0" t="0"/>
            </a:stretch>
          </a:blipFill>
          <a:ln>
            <a:noFill/>
          </a:ln>
        </p:spPr>
      </p:sp>
      <p:sp>
        <p:nvSpPr>
          <p:cNvPr id="86" name="Google Shape;86;p13"/>
          <p:cNvSpPr/>
          <p:nvPr/>
        </p:nvSpPr>
        <p:spPr>
          <a:xfrm>
            <a:off x="9676501" y="4645501"/>
            <a:ext cx="8611492" cy="6058026"/>
          </a:xfrm>
          <a:custGeom>
            <a:rect b="b" l="l" r="r" t="t"/>
            <a:pathLst>
              <a:path extrusionOk="0" h="6749890" w="10131167">
                <a:moveTo>
                  <a:pt x="0" y="0"/>
                </a:moveTo>
                <a:lnTo>
                  <a:pt x="10131168" y="0"/>
                </a:lnTo>
                <a:lnTo>
                  <a:pt x="10131168" y="6749890"/>
                </a:lnTo>
                <a:lnTo>
                  <a:pt x="0" y="6749890"/>
                </a:lnTo>
                <a:lnTo>
                  <a:pt x="0" y="0"/>
                </a:lnTo>
                <a:close/>
              </a:path>
            </a:pathLst>
          </a:custGeom>
          <a:blipFill rotWithShape="1">
            <a:blip r:embed="rId5">
              <a:alphaModFix/>
            </a:blip>
            <a:stretch>
              <a:fillRect b="0" l="0" r="0" t="0"/>
            </a:stretch>
          </a:blipFill>
          <a:ln>
            <a:noFill/>
          </a:ln>
        </p:spPr>
      </p:sp>
      <p:sp>
        <p:nvSpPr>
          <p:cNvPr id="87" name="Google Shape;87;p13"/>
          <p:cNvSpPr txBox="1"/>
          <p:nvPr/>
        </p:nvSpPr>
        <p:spPr>
          <a:xfrm>
            <a:off x="-1385633" y="2694626"/>
            <a:ext cx="13541496" cy="195087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5600" u="none" cap="none" strike="noStrike">
                <a:solidFill>
                  <a:srgbClr val="FFFFFF"/>
                </a:solidFill>
                <a:latin typeface="Inter Black"/>
                <a:ea typeface="Inter Black"/>
                <a:cs typeface="Inter Black"/>
                <a:sym typeface="Inter Black"/>
              </a:rPr>
              <a:t>ANALISIS SWOT: </a:t>
            </a:r>
            <a:endParaRPr/>
          </a:p>
          <a:p>
            <a:pPr indent="0" lvl="0" marL="0" marR="0" rtl="0" algn="ctr">
              <a:lnSpc>
                <a:spcPct val="140000"/>
              </a:lnSpc>
              <a:spcBef>
                <a:spcPts val="0"/>
              </a:spcBef>
              <a:spcAft>
                <a:spcPts val="0"/>
              </a:spcAft>
              <a:buNone/>
            </a:pPr>
            <a:r>
              <a:t/>
            </a:r>
            <a:endParaRPr b="1" i="0" sz="5600" u="none" cap="none" strike="noStrike">
              <a:solidFill>
                <a:srgbClr val="FFFFFF"/>
              </a:solidFill>
              <a:latin typeface="Inter Black"/>
              <a:ea typeface="Inter Black"/>
              <a:cs typeface="Inter Black"/>
              <a:sym typeface="Inter Black"/>
            </a:endParaRPr>
          </a:p>
        </p:txBody>
      </p:sp>
      <p:sp>
        <p:nvSpPr>
          <p:cNvPr id="88" name="Google Shape;88;p13"/>
          <p:cNvSpPr txBox="1"/>
          <p:nvPr/>
        </p:nvSpPr>
        <p:spPr>
          <a:xfrm>
            <a:off x="2348338" y="3646253"/>
            <a:ext cx="10350831" cy="1455376"/>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4200" u="none" cap="none" strike="noStrike">
                <a:solidFill>
                  <a:srgbClr val="FFFFFF"/>
                </a:solidFill>
                <a:latin typeface="Inter Black"/>
                <a:ea typeface="Inter Black"/>
                <a:cs typeface="Inter Black"/>
                <a:sym typeface="Inter Black"/>
              </a:rPr>
              <a:t>STRATEGI PEMASARAN PELUNCURAN </a:t>
            </a:r>
            <a:endParaRPr/>
          </a:p>
          <a:p>
            <a:pPr indent="0" lvl="0" marL="0" marR="0" rtl="0" algn="l">
              <a:lnSpc>
                <a:spcPct val="140000"/>
              </a:lnSpc>
              <a:spcBef>
                <a:spcPts val="0"/>
              </a:spcBef>
              <a:spcAft>
                <a:spcPts val="0"/>
              </a:spcAft>
              <a:buNone/>
            </a:pPr>
            <a:r>
              <a:rPr b="1" i="0" lang="en-US" sz="4200" u="none" cap="none" strike="noStrike">
                <a:solidFill>
                  <a:srgbClr val="FFFFFF"/>
                </a:solidFill>
                <a:latin typeface="Inter Black"/>
                <a:ea typeface="Inter Black"/>
                <a:cs typeface="Inter Black"/>
                <a:sym typeface="Inter Black"/>
              </a:rPr>
              <a:t>MINUMAN SEHAT X</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79FF"/>
        </a:solidFill>
      </p:bgPr>
    </p:bg>
    <p:spTree>
      <p:nvGrpSpPr>
        <p:cNvPr id="92" name="Shape 92"/>
        <p:cNvGrpSpPr/>
        <p:nvPr/>
      </p:nvGrpSpPr>
      <p:grpSpPr>
        <a:xfrm>
          <a:off x="0" y="0"/>
          <a:ext cx="0" cy="0"/>
          <a:chOff x="0" y="0"/>
          <a:chExt cx="0" cy="0"/>
        </a:xfrm>
      </p:grpSpPr>
      <p:sp>
        <p:nvSpPr>
          <p:cNvPr id="93" name="Google Shape;93;p14"/>
          <p:cNvSpPr/>
          <p:nvPr/>
        </p:nvSpPr>
        <p:spPr>
          <a:xfrm flipH="1">
            <a:off x="-1133204" y="2809438"/>
            <a:ext cx="5945495" cy="7676559"/>
          </a:xfrm>
          <a:custGeom>
            <a:rect b="b" l="l" r="r" t="t"/>
            <a:pathLst>
              <a:path extrusionOk="0" h="7676559" w="5945495">
                <a:moveTo>
                  <a:pt x="5945495" y="0"/>
                </a:moveTo>
                <a:lnTo>
                  <a:pt x="0" y="0"/>
                </a:lnTo>
                <a:lnTo>
                  <a:pt x="0" y="7676559"/>
                </a:lnTo>
                <a:lnTo>
                  <a:pt x="5945495" y="7676559"/>
                </a:lnTo>
                <a:lnTo>
                  <a:pt x="5945495" y="0"/>
                </a:lnTo>
                <a:close/>
              </a:path>
            </a:pathLst>
          </a:custGeom>
          <a:blipFill rotWithShape="1">
            <a:blip r:embed="rId3">
              <a:alphaModFix/>
            </a:blip>
            <a:stretch>
              <a:fillRect b="0" l="0" r="0" t="0"/>
            </a:stretch>
          </a:blipFill>
          <a:ln>
            <a:noFill/>
          </a:ln>
        </p:spPr>
      </p:sp>
      <p:sp>
        <p:nvSpPr>
          <p:cNvPr id="94" name="Google Shape;94;p14"/>
          <p:cNvSpPr/>
          <p:nvPr/>
        </p:nvSpPr>
        <p:spPr>
          <a:xfrm flipH="1" rot="10800000">
            <a:off x="15643788" y="0"/>
            <a:ext cx="2644212" cy="4114800"/>
          </a:xfrm>
          <a:custGeom>
            <a:rect b="b" l="l" r="r" t="t"/>
            <a:pathLst>
              <a:path extrusionOk="0" h="4114800" w="2644212">
                <a:moveTo>
                  <a:pt x="0" y="4114800"/>
                </a:moveTo>
                <a:lnTo>
                  <a:pt x="2644212" y="4114800"/>
                </a:lnTo>
                <a:lnTo>
                  <a:pt x="2644212" y="0"/>
                </a:lnTo>
                <a:lnTo>
                  <a:pt x="0" y="0"/>
                </a:lnTo>
                <a:lnTo>
                  <a:pt x="0" y="4114800"/>
                </a:lnTo>
                <a:close/>
              </a:path>
            </a:pathLst>
          </a:custGeom>
          <a:blipFill rotWithShape="1">
            <a:blip r:embed="rId4">
              <a:alphaModFix/>
            </a:blip>
            <a:stretch>
              <a:fillRect b="0" l="0" r="0" t="0"/>
            </a:stretch>
          </a:blipFill>
          <a:ln>
            <a:noFill/>
          </a:ln>
        </p:spPr>
      </p:sp>
      <p:sp>
        <p:nvSpPr>
          <p:cNvPr id="95" name="Google Shape;95;p14"/>
          <p:cNvSpPr/>
          <p:nvPr/>
        </p:nvSpPr>
        <p:spPr>
          <a:xfrm>
            <a:off x="1028700" y="382178"/>
            <a:ext cx="646522" cy="646522"/>
          </a:xfrm>
          <a:custGeom>
            <a:rect b="b" l="l" r="r" t="t"/>
            <a:pathLst>
              <a:path extrusionOk="0" h="646522" w="646522">
                <a:moveTo>
                  <a:pt x="0" y="0"/>
                </a:moveTo>
                <a:lnTo>
                  <a:pt x="646522" y="0"/>
                </a:lnTo>
                <a:lnTo>
                  <a:pt x="646522" y="646522"/>
                </a:lnTo>
                <a:lnTo>
                  <a:pt x="0" y="646522"/>
                </a:lnTo>
                <a:lnTo>
                  <a:pt x="0" y="0"/>
                </a:lnTo>
                <a:close/>
              </a:path>
            </a:pathLst>
          </a:custGeom>
          <a:blipFill rotWithShape="1">
            <a:blip r:embed="rId5">
              <a:alphaModFix/>
            </a:blip>
            <a:stretch>
              <a:fillRect b="0" l="0" r="0" t="0"/>
            </a:stretch>
          </a:blipFill>
          <a:ln>
            <a:noFill/>
          </a:ln>
        </p:spPr>
      </p:sp>
      <p:sp>
        <p:nvSpPr>
          <p:cNvPr id="96" name="Google Shape;96;p14"/>
          <p:cNvSpPr/>
          <p:nvPr/>
        </p:nvSpPr>
        <p:spPr>
          <a:xfrm>
            <a:off x="5486400" y="1044219"/>
            <a:ext cx="7315200" cy="1506931"/>
          </a:xfrm>
          <a:custGeom>
            <a:rect b="b" l="l" r="r" t="t"/>
            <a:pathLst>
              <a:path extrusionOk="0" h="1506931" w="7315200">
                <a:moveTo>
                  <a:pt x="0" y="0"/>
                </a:moveTo>
                <a:lnTo>
                  <a:pt x="7315200" y="0"/>
                </a:lnTo>
                <a:lnTo>
                  <a:pt x="7315200" y="1506932"/>
                </a:lnTo>
                <a:lnTo>
                  <a:pt x="0" y="1506932"/>
                </a:lnTo>
                <a:lnTo>
                  <a:pt x="0" y="0"/>
                </a:lnTo>
                <a:close/>
              </a:path>
            </a:pathLst>
          </a:custGeom>
          <a:blipFill rotWithShape="1">
            <a:blip r:embed="rId6">
              <a:alphaModFix/>
            </a:blip>
            <a:stretch>
              <a:fillRect b="0" l="0" r="0" t="0"/>
            </a:stretch>
          </a:blipFill>
          <a:ln>
            <a:noFill/>
          </a:ln>
        </p:spPr>
      </p:sp>
      <p:sp>
        <p:nvSpPr>
          <p:cNvPr id="97" name="Google Shape;97;p14"/>
          <p:cNvSpPr/>
          <p:nvPr/>
        </p:nvSpPr>
        <p:spPr>
          <a:xfrm>
            <a:off x="8784762" y="1140611"/>
            <a:ext cx="12352120" cy="8229600"/>
          </a:xfrm>
          <a:custGeom>
            <a:rect b="b" l="l" r="r" t="t"/>
            <a:pathLst>
              <a:path extrusionOk="0" h="8229600" w="12352120">
                <a:moveTo>
                  <a:pt x="0" y="0"/>
                </a:moveTo>
                <a:lnTo>
                  <a:pt x="12352120" y="0"/>
                </a:lnTo>
                <a:lnTo>
                  <a:pt x="12352120" y="8229600"/>
                </a:lnTo>
                <a:lnTo>
                  <a:pt x="0" y="8229600"/>
                </a:lnTo>
                <a:lnTo>
                  <a:pt x="0" y="0"/>
                </a:lnTo>
                <a:close/>
              </a:path>
            </a:pathLst>
          </a:custGeom>
          <a:blipFill rotWithShape="1">
            <a:blip r:embed="rId7">
              <a:alphaModFix/>
            </a:blip>
            <a:stretch>
              <a:fillRect b="0" l="0" r="0" t="0"/>
            </a:stretch>
          </a:blipFill>
          <a:ln>
            <a:noFill/>
          </a:ln>
        </p:spPr>
      </p:sp>
      <p:sp>
        <p:nvSpPr>
          <p:cNvPr id="98" name="Google Shape;98;p14"/>
          <p:cNvSpPr txBox="1"/>
          <p:nvPr/>
        </p:nvSpPr>
        <p:spPr>
          <a:xfrm>
            <a:off x="2371519" y="3069732"/>
            <a:ext cx="6229762" cy="5177274"/>
          </a:xfrm>
          <a:prstGeom prst="rect">
            <a:avLst/>
          </a:prstGeom>
          <a:noFill/>
          <a:ln>
            <a:noFill/>
          </a:ln>
        </p:spPr>
        <p:txBody>
          <a:bodyPr anchorCtr="0" anchor="t" bIns="0" lIns="0" spcFirstLastPara="1" rIns="0" wrap="square" tIns="0">
            <a:spAutoFit/>
          </a:bodyPr>
          <a:lstStyle/>
          <a:p>
            <a:pPr indent="0" lvl="0" marL="0" marR="0" rtl="0" algn="just">
              <a:lnSpc>
                <a:spcPct val="139964"/>
              </a:lnSpc>
              <a:spcBef>
                <a:spcPts val="0"/>
              </a:spcBef>
              <a:spcAft>
                <a:spcPts val="0"/>
              </a:spcAft>
              <a:buNone/>
            </a:pPr>
            <a:r>
              <a:rPr b="0" i="0" lang="en-US" sz="2277" u="none" cap="none" strike="noStrike">
                <a:solidFill>
                  <a:srgbClr val="FFFFFF"/>
                </a:solidFill>
                <a:latin typeface="Arial"/>
                <a:ea typeface="Arial"/>
                <a:cs typeface="Arial"/>
                <a:sym typeface="Arial"/>
              </a:rPr>
              <a:t>Lorem ipsum dolor sit amet, consectetur adipiscing elit. Phasellus maximus tellus vel eleifend porttitor. Aenean nibh risus, viverra quis mi in, accumsan rhoncus leo. Nunc sed sollicitudin velit, venenatis feugiat nibh. In sagittis urna vitae lacinia finibus. Donec id eros vel nisi blandit pulvinar nec bibendum nibh. Etiam vel orci sed turpis convallis iaculis. Sed magna lorem, vehicula sit amet varius ac, tristique in lectus. Ut vel lectus mi. Suspendisse potenti. Phasellus nec velit ac est pretium fringilla vel tincidunt justo. Maecenas sollicitudin sem non magna ultricies rhoncus. Fusce accumsan laoreet justo vitae dapibus..</a:t>
            </a:r>
            <a:endParaRPr/>
          </a:p>
        </p:txBody>
      </p:sp>
      <p:sp>
        <p:nvSpPr>
          <p:cNvPr id="99" name="Google Shape;99;p14"/>
          <p:cNvSpPr/>
          <p:nvPr/>
        </p:nvSpPr>
        <p:spPr>
          <a:xfrm>
            <a:off x="10031237" y="2809438"/>
            <a:ext cx="7382023" cy="6560773"/>
          </a:xfrm>
          <a:custGeom>
            <a:rect b="b" l="l" r="r" t="t"/>
            <a:pathLst>
              <a:path extrusionOk="0" h="6560773" w="7382023">
                <a:moveTo>
                  <a:pt x="0" y="0"/>
                </a:moveTo>
                <a:lnTo>
                  <a:pt x="7382022" y="0"/>
                </a:lnTo>
                <a:lnTo>
                  <a:pt x="7382022" y="6560773"/>
                </a:lnTo>
                <a:lnTo>
                  <a:pt x="0" y="6560773"/>
                </a:lnTo>
                <a:lnTo>
                  <a:pt x="0" y="0"/>
                </a:lnTo>
                <a:close/>
              </a:path>
            </a:pathLst>
          </a:custGeom>
          <a:blipFill rotWithShape="1">
            <a:blip r:embed="rId8">
              <a:alphaModFix/>
            </a:blip>
            <a:stretch>
              <a:fillRect b="0" l="0" r="0" t="0"/>
            </a:stretch>
          </a:blipFill>
          <a:ln>
            <a:noFill/>
          </a:ln>
        </p:spPr>
      </p:sp>
      <p:sp>
        <p:nvSpPr>
          <p:cNvPr id="100" name="Google Shape;100;p14"/>
          <p:cNvSpPr txBox="1"/>
          <p:nvPr/>
        </p:nvSpPr>
        <p:spPr>
          <a:xfrm>
            <a:off x="6079464" y="1448106"/>
            <a:ext cx="6129073" cy="62295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600" u="none" cap="none" strike="noStrike">
                <a:solidFill>
                  <a:srgbClr val="FFFFFF"/>
                </a:solidFill>
                <a:latin typeface="Inter Black"/>
                <a:ea typeface="Inter Black"/>
                <a:cs typeface="Inter Black"/>
                <a:sym typeface="Inter Black"/>
              </a:rPr>
              <a:t>SEGMENTASI PELANGGAN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79FF"/>
        </a:solidFill>
      </p:bgPr>
    </p:bg>
    <p:spTree>
      <p:nvGrpSpPr>
        <p:cNvPr id="104" name="Shape 104"/>
        <p:cNvGrpSpPr/>
        <p:nvPr/>
      </p:nvGrpSpPr>
      <p:grpSpPr>
        <a:xfrm>
          <a:off x="0" y="0"/>
          <a:ext cx="0" cy="0"/>
          <a:chOff x="0" y="0"/>
          <a:chExt cx="0" cy="0"/>
        </a:xfrm>
      </p:grpSpPr>
      <p:sp>
        <p:nvSpPr>
          <p:cNvPr id="105" name="Google Shape;105;p15"/>
          <p:cNvSpPr/>
          <p:nvPr/>
        </p:nvSpPr>
        <p:spPr>
          <a:xfrm rot="1014639">
            <a:off x="209508" y="2718747"/>
            <a:ext cx="7438729" cy="7438729"/>
          </a:xfrm>
          <a:custGeom>
            <a:rect b="b" l="l" r="r" t="t"/>
            <a:pathLst>
              <a:path extrusionOk="0" h="7438729" w="7438729">
                <a:moveTo>
                  <a:pt x="0" y="0"/>
                </a:moveTo>
                <a:lnTo>
                  <a:pt x="7438729" y="0"/>
                </a:lnTo>
                <a:lnTo>
                  <a:pt x="7438729" y="7438730"/>
                </a:lnTo>
                <a:lnTo>
                  <a:pt x="0" y="7438730"/>
                </a:lnTo>
                <a:lnTo>
                  <a:pt x="0" y="0"/>
                </a:lnTo>
                <a:close/>
              </a:path>
            </a:pathLst>
          </a:custGeom>
          <a:blipFill rotWithShape="1">
            <a:blip r:embed="rId3">
              <a:alphaModFix/>
            </a:blip>
            <a:stretch>
              <a:fillRect b="0" l="0" r="0" t="0"/>
            </a:stretch>
          </a:blipFill>
          <a:ln>
            <a:noFill/>
          </a:ln>
        </p:spPr>
      </p:sp>
      <p:sp>
        <p:nvSpPr>
          <p:cNvPr id="106" name="Google Shape;106;p15"/>
          <p:cNvSpPr/>
          <p:nvPr/>
        </p:nvSpPr>
        <p:spPr>
          <a:xfrm flipH="1">
            <a:off x="-312088" y="2732459"/>
            <a:ext cx="5945495" cy="7676559"/>
          </a:xfrm>
          <a:custGeom>
            <a:rect b="b" l="l" r="r" t="t"/>
            <a:pathLst>
              <a:path extrusionOk="0" h="7676559" w="5945495">
                <a:moveTo>
                  <a:pt x="5945494" y="0"/>
                </a:moveTo>
                <a:lnTo>
                  <a:pt x="0" y="0"/>
                </a:lnTo>
                <a:lnTo>
                  <a:pt x="0" y="7676558"/>
                </a:lnTo>
                <a:lnTo>
                  <a:pt x="5945494" y="7676558"/>
                </a:lnTo>
                <a:lnTo>
                  <a:pt x="5945494" y="0"/>
                </a:lnTo>
                <a:close/>
              </a:path>
            </a:pathLst>
          </a:custGeom>
          <a:blipFill rotWithShape="1">
            <a:blip r:embed="rId4">
              <a:alphaModFix/>
            </a:blip>
            <a:stretch>
              <a:fillRect b="0" l="0" r="0" t="0"/>
            </a:stretch>
          </a:blipFill>
          <a:ln>
            <a:noFill/>
          </a:ln>
        </p:spPr>
      </p:sp>
      <p:sp>
        <p:nvSpPr>
          <p:cNvPr id="107" name="Google Shape;107;p15"/>
          <p:cNvSpPr/>
          <p:nvPr/>
        </p:nvSpPr>
        <p:spPr>
          <a:xfrm flipH="1" rot="10800000">
            <a:off x="15643788" y="0"/>
            <a:ext cx="2644212" cy="4114800"/>
          </a:xfrm>
          <a:custGeom>
            <a:rect b="b" l="l" r="r" t="t"/>
            <a:pathLst>
              <a:path extrusionOk="0" h="4114800" w="2644212">
                <a:moveTo>
                  <a:pt x="0" y="4114800"/>
                </a:moveTo>
                <a:lnTo>
                  <a:pt x="2644212" y="4114800"/>
                </a:lnTo>
                <a:lnTo>
                  <a:pt x="2644212" y="0"/>
                </a:lnTo>
                <a:lnTo>
                  <a:pt x="0" y="0"/>
                </a:lnTo>
                <a:lnTo>
                  <a:pt x="0" y="4114800"/>
                </a:lnTo>
                <a:close/>
              </a:path>
            </a:pathLst>
          </a:custGeom>
          <a:blipFill rotWithShape="1">
            <a:blip r:embed="rId5">
              <a:alphaModFix/>
            </a:blip>
            <a:stretch>
              <a:fillRect b="0" l="0" r="0" t="0"/>
            </a:stretch>
          </a:blipFill>
          <a:ln>
            <a:noFill/>
          </a:ln>
        </p:spPr>
      </p:sp>
      <p:sp>
        <p:nvSpPr>
          <p:cNvPr id="108" name="Google Shape;108;p15"/>
          <p:cNvSpPr/>
          <p:nvPr/>
        </p:nvSpPr>
        <p:spPr>
          <a:xfrm>
            <a:off x="1925090" y="4654266"/>
            <a:ext cx="4584222" cy="3567692"/>
          </a:xfrm>
          <a:custGeom>
            <a:rect b="b" l="l" r="r" t="t"/>
            <a:pathLst>
              <a:path extrusionOk="0" h="3567692" w="4584222">
                <a:moveTo>
                  <a:pt x="0" y="0"/>
                </a:moveTo>
                <a:lnTo>
                  <a:pt x="4584222" y="0"/>
                </a:lnTo>
                <a:lnTo>
                  <a:pt x="4584222" y="3567692"/>
                </a:lnTo>
                <a:lnTo>
                  <a:pt x="0" y="3567692"/>
                </a:lnTo>
                <a:lnTo>
                  <a:pt x="0" y="0"/>
                </a:lnTo>
                <a:close/>
              </a:path>
            </a:pathLst>
          </a:custGeom>
          <a:blipFill rotWithShape="1">
            <a:blip r:embed="rId6">
              <a:alphaModFix/>
            </a:blip>
            <a:stretch>
              <a:fillRect b="0" l="0" r="0" t="0"/>
            </a:stretch>
          </a:blipFill>
          <a:ln>
            <a:noFill/>
          </a:ln>
        </p:spPr>
      </p:sp>
      <p:sp>
        <p:nvSpPr>
          <p:cNvPr id="109" name="Google Shape;109;p15"/>
          <p:cNvSpPr txBox="1"/>
          <p:nvPr/>
        </p:nvSpPr>
        <p:spPr>
          <a:xfrm>
            <a:off x="9033758" y="3214944"/>
            <a:ext cx="7459485" cy="5241925"/>
          </a:xfrm>
          <a:prstGeom prst="rect">
            <a:avLst/>
          </a:prstGeom>
          <a:noFill/>
          <a:ln>
            <a:noFill/>
          </a:ln>
        </p:spPr>
        <p:txBody>
          <a:bodyPr anchorCtr="0" anchor="t" bIns="0" lIns="0" spcFirstLastPara="1" rIns="0" wrap="square" tIns="0">
            <a:spAutoFit/>
          </a:bodyPr>
          <a:lstStyle/>
          <a:p>
            <a:pPr indent="0" lvl="0" marL="0" marR="0" rtl="0" algn="just">
              <a:lnSpc>
                <a:spcPct val="140016"/>
              </a:lnSpc>
              <a:spcBef>
                <a:spcPts val="0"/>
              </a:spcBef>
              <a:spcAft>
                <a:spcPts val="0"/>
              </a:spcAft>
              <a:buNone/>
            </a:pPr>
            <a:r>
              <a:rPr b="0" i="0" lang="en-US" sz="2499" u="none" cap="none" strike="noStrike">
                <a:solidFill>
                  <a:srgbClr val="262A41"/>
                </a:solidFill>
                <a:latin typeface="Arial"/>
                <a:ea typeface="Arial"/>
                <a:cs typeface="Arial"/>
                <a:sym typeface="Arial"/>
              </a:rPr>
              <a:t>Lorem ipsum dolor sit amet, consectetur adipiscing elit. Phasellus maximus tellus vel eleifend porttitor. Aenean nibh risus, viverra quis mi in, accumsan rhoncus leo. Nunc sed sollicitudin velit, venenatis feugiat nibh. In sagittis urna vitae lacinia finibus. Donec id eros vel nisi blandit pulvinar nec bibendum nibh. Etiam vel orci sed turpis convallis iaculis. Sed magna lorem, vehicula sit amet varius ac, tristique in lectus. Ut vel lectus mi. Suspendisse potenti. Phasellus nec velit ac est pretium fringilla vel tincidunt justo. Maecenas sollicitudin sem non magna ultricies rhoncus. Fusce accumsan laoreet justo vitae dapibus..</a:t>
            </a:r>
            <a:endParaRPr/>
          </a:p>
        </p:txBody>
      </p:sp>
      <p:sp>
        <p:nvSpPr>
          <p:cNvPr id="110" name="Google Shape;110;p15"/>
          <p:cNvSpPr/>
          <p:nvPr/>
        </p:nvSpPr>
        <p:spPr>
          <a:xfrm>
            <a:off x="5486400" y="1044219"/>
            <a:ext cx="7315200" cy="1506931"/>
          </a:xfrm>
          <a:custGeom>
            <a:rect b="b" l="l" r="r" t="t"/>
            <a:pathLst>
              <a:path extrusionOk="0" h="1506931" w="7315200">
                <a:moveTo>
                  <a:pt x="0" y="0"/>
                </a:moveTo>
                <a:lnTo>
                  <a:pt x="7315200" y="0"/>
                </a:lnTo>
                <a:lnTo>
                  <a:pt x="7315200" y="1506932"/>
                </a:lnTo>
                <a:lnTo>
                  <a:pt x="0" y="1506932"/>
                </a:lnTo>
                <a:lnTo>
                  <a:pt x="0" y="0"/>
                </a:lnTo>
                <a:close/>
              </a:path>
            </a:pathLst>
          </a:custGeom>
          <a:blipFill rotWithShape="1">
            <a:blip r:embed="rId7">
              <a:alphaModFix/>
            </a:blip>
            <a:stretch>
              <a:fillRect b="0" l="0" r="0" t="0"/>
            </a:stretch>
          </a:blipFill>
          <a:ln>
            <a:noFill/>
          </a:ln>
        </p:spPr>
      </p:sp>
      <p:sp>
        <p:nvSpPr>
          <p:cNvPr id="111" name="Google Shape;111;p15"/>
          <p:cNvSpPr txBox="1"/>
          <p:nvPr/>
        </p:nvSpPr>
        <p:spPr>
          <a:xfrm>
            <a:off x="7480432" y="1357301"/>
            <a:ext cx="3327136" cy="79504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700" u="none" cap="none" strike="noStrike">
                <a:solidFill>
                  <a:srgbClr val="FFFFFF"/>
                </a:solidFill>
                <a:latin typeface="Inter Black"/>
                <a:ea typeface="Inter Black"/>
                <a:cs typeface="Inter Black"/>
                <a:sym typeface="Inter Black"/>
              </a:rPr>
              <a:t>STRENGTH</a:t>
            </a:r>
            <a:endParaRPr/>
          </a:p>
        </p:txBody>
      </p:sp>
      <p:sp>
        <p:nvSpPr>
          <p:cNvPr id="112" name="Google Shape;112;p15"/>
          <p:cNvSpPr/>
          <p:nvPr/>
        </p:nvSpPr>
        <p:spPr>
          <a:xfrm>
            <a:off x="1028700" y="382178"/>
            <a:ext cx="646522" cy="646522"/>
          </a:xfrm>
          <a:custGeom>
            <a:rect b="b" l="l" r="r" t="t"/>
            <a:pathLst>
              <a:path extrusionOk="0" h="646522" w="646522">
                <a:moveTo>
                  <a:pt x="0" y="0"/>
                </a:moveTo>
                <a:lnTo>
                  <a:pt x="646522" y="0"/>
                </a:lnTo>
                <a:lnTo>
                  <a:pt x="646522" y="646522"/>
                </a:lnTo>
                <a:lnTo>
                  <a:pt x="0" y="646522"/>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79FF"/>
        </a:solidFill>
      </p:bgPr>
    </p:bg>
    <p:spTree>
      <p:nvGrpSpPr>
        <p:cNvPr id="116" name="Shape 116"/>
        <p:cNvGrpSpPr/>
        <p:nvPr/>
      </p:nvGrpSpPr>
      <p:grpSpPr>
        <a:xfrm>
          <a:off x="0" y="0"/>
          <a:ext cx="0" cy="0"/>
          <a:chOff x="0" y="0"/>
          <a:chExt cx="0" cy="0"/>
        </a:xfrm>
      </p:grpSpPr>
      <p:sp>
        <p:nvSpPr>
          <p:cNvPr id="117" name="Google Shape;117;p16"/>
          <p:cNvSpPr/>
          <p:nvPr/>
        </p:nvSpPr>
        <p:spPr>
          <a:xfrm rot="1014639">
            <a:off x="12238116" y="4606873"/>
            <a:ext cx="7062120" cy="7062120"/>
          </a:xfrm>
          <a:custGeom>
            <a:rect b="b" l="l" r="r" t="t"/>
            <a:pathLst>
              <a:path extrusionOk="0" h="7062120" w="7062120">
                <a:moveTo>
                  <a:pt x="0" y="0"/>
                </a:moveTo>
                <a:lnTo>
                  <a:pt x="7062120" y="0"/>
                </a:lnTo>
                <a:lnTo>
                  <a:pt x="7062120" y="7062120"/>
                </a:lnTo>
                <a:lnTo>
                  <a:pt x="0" y="7062120"/>
                </a:lnTo>
                <a:lnTo>
                  <a:pt x="0" y="0"/>
                </a:lnTo>
                <a:close/>
              </a:path>
            </a:pathLst>
          </a:custGeom>
          <a:blipFill rotWithShape="1">
            <a:blip r:embed="rId3">
              <a:alphaModFix/>
            </a:blip>
            <a:stretch>
              <a:fillRect b="0" l="0" r="0" t="0"/>
            </a:stretch>
          </a:blipFill>
          <a:ln>
            <a:noFill/>
          </a:ln>
        </p:spPr>
      </p:sp>
      <p:sp>
        <p:nvSpPr>
          <p:cNvPr id="118" name="Google Shape;118;p16"/>
          <p:cNvSpPr/>
          <p:nvPr/>
        </p:nvSpPr>
        <p:spPr>
          <a:xfrm flipH="1">
            <a:off x="-312088" y="2732459"/>
            <a:ext cx="5945495" cy="7676559"/>
          </a:xfrm>
          <a:custGeom>
            <a:rect b="b" l="l" r="r" t="t"/>
            <a:pathLst>
              <a:path extrusionOk="0" h="7676559" w="5945495">
                <a:moveTo>
                  <a:pt x="5945494" y="0"/>
                </a:moveTo>
                <a:lnTo>
                  <a:pt x="0" y="0"/>
                </a:lnTo>
                <a:lnTo>
                  <a:pt x="0" y="7676558"/>
                </a:lnTo>
                <a:lnTo>
                  <a:pt x="5945494" y="7676558"/>
                </a:lnTo>
                <a:lnTo>
                  <a:pt x="5945494" y="0"/>
                </a:lnTo>
                <a:close/>
              </a:path>
            </a:pathLst>
          </a:custGeom>
          <a:blipFill rotWithShape="1">
            <a:blip r:embed="rId4">
              <a:alphaModFix/>
            </a:blip>
            <a:stretch>
              <a:fillRect b="0" l="0" r="0" t="0"/>
            </a:stretch>
          </a:blipFill>
          <a:ln>
            <a:noFill/>
          </a:ln>
        </p:spPr>
      </p:sp>
      <p:sp>
        <p:nvSpPr>
          <p:cNvPr id="119" name="Google Shape;119;p16"/>
          <p:cNvSpPr/>
          <p:nvPr/>
        </p:nvSpPr>
        <p:spPr>
          <a:xfrm flipH="1" rot="10800000">
            <a:off x="15643788" y="0"/>
            <a:ext cx="2644212" cy="4114800"/>
          </a:xfrm>
          <a:custGeom>
            <a:rect b="b" l="l" r="r" t="t"/>
            <a:pathLst>
              <a:path extrusionOk="0" h="4114800" w="2644212">
                <a:moveTo>
                  <a:pt x="0" y="4114800"/>
                </a:moveTo>
                <a:lnTo>
                  <a:pt x="2644212" y="4114800"/>
                </a:lnTo>
                <a:lnTo>
                  <a:pt x="2644212" y="0"/>
                </a:lnTo>
                <a:lnTo>
                  <a:pt x="0" y="0"/>
                </a:lnTo>
                <a:lnTo>
                  <a:pt x="0" y="4114800"/>
                </a:lnTo>
                <a:close/>
              </a:path>
            </a:pathLst>
          </a:custGeom>
          <a:blipFill rotWithShape="1">
            <a:blip r:embed="rId5">
              <a:alphaModFix/>
            </a:blip>
            <a:stretch>
              <a:fillRect b="0" l="0" r="0" t="0"/>
            </a:stretch>
          </a:blipFill>
          <a:ln>
            <a:noFill/>
          </a:ln>
        </p:spPr>
      </p:sp>
      <p:sp>
        <p:nvSpPr>
          <p:cNvPr id="120" name="Google Shape;120;p16"/>
          <p:cNvSpPr/>
          <p:nvPr/>
        </p:nvSpPr>
        <p:spPr>
          <a:xfrm>
            <a:off x="13390745" y="5602622"/>
            <a:ext cx="3868555" cy="3389822"/>
          </a:xfrm>
          <a:custGeom>
            <a:rect b="b" l="l" r="r" t="t"/>
            <a:pathLst>
              <a:path extrusionOk="0" h="3389822" w="3868555">
                <a:moveTo>
                  <a:pt x="0" y="0"/>
                </a:moveTo>
                <a:lnTo>
                  <a:pt x="3868555" y="0"/>
                </a:lnTo>
                <a:lnTo>
                  <a:pt x="3868555" y="3389822"/>
                </a:lnTo>
                <a:lnTo>
                  <a:pt x="0" y="3389822"/>
                </a:lnTo>
                <a:lnTo>
                  <a:pt x="0" y="0"/>
                </a:lnTo>
                <a:close/>
              </a:path>
            </a:pathLst>
          </a:custGeom>
          <a:blipFill rotWithShape="1">
            <a:blip r:embed="rId6">
              <a:alphaModFix/>
            </a:blip>
            <a:stretch>
              <a:fillRect b="0" l="0" r="0" t="0"/>
            </a:stretch>
          </a:blipFill>
          <a:ln>
            <a:noFill/>
          </a:ln>
        </p:spPr>
      </p:sp>
      <p:sp>
        <p:nvSpPr>
          <p:cNvPr id="121" name="Google Shape;121;p16"/>
          <p:cNvSpPr txBox="1"/>
          <p:nvPr/>
        </p:nvSpPr>
        <p:spPr>
          <a:xfrm>
            <a:off x="4304705" y="3214944"/>
            <a:ext cx="7459485" cy="5241925"/>
          </a:xfrm>
          <a:prstGeom prst="rect">
            <a:avLst/>
          </a:prstGeom>
          <a:noFill/>
          <a:ln>
            <a:noFill/>
          </a:ln>
        </p:spPr>
        <p:txBody>
          <a:bodyPr anchorCtr="0" anchor="t" bIns="0" lIns="0" spcFirstLastPara="1" rIns="0" wrap="square" tIns="0">
            <a:spAutoFit/>
          </a:bodyPr>
          <a:lstStyle/>
          <a:p>
            <a:pPr indent="0" lvl="0" marL="0" marR="0" rtl="0" algn="just">
              <a:lnSpc>
                <a:spcPct val="140016"/>
              </a:lnSpc>
              <a:spcBef>
                <a:spcPts val="0"/>
              </a:spcBef>
              <a:spcAft>
                <a:spcPts val="0"/>
              </a:spcAft>
              <a:buNone/>
            </a:pPr>
            <a:r>
              <a:rPr b="0" i="0" lang="en-US" sz="2499" u="none" cap="none" strike="noStrike">
                <a:solidFill>
                  <a:srgbClr val="262A41"/>
                </a:solidFill>
                <a:latin typeface="Arial"/>
                <a:ea typeface="Arial"/>
                <a:cs typeface="Arial"/>
                <a:sym typeface="Arial"/>
              </a:rPr>
              <a:t>Lorem ipsum dolor sit amet, consectetur adipiscing elit. Phasellus maximus tellus vel eleifend porttitor. Aenean nibh risus, viverra quis mi in, accumsan rhoncus leo. Nunc sed sollicitudin velit, venenatis feugiat nibh. In sagittis urna vitae lacinia finibus. Donec id eros vel nisi blandit pulvinar nec bibendum nibh. Etiam vel orci sed turpis convallis iaculis. Sed magna lorem, vehicula sit amet varius ac, tristique in lectus. Ut vel lectus mi. Suspendisse potenti. Phasellus nec velit ac est pretium fringilla vel tincidunt justo. Maecenas sollicitudin sem non magna ultricies rhoncus. Fusce accumsan laoreet justo vitae dapibus..</a:t>
            </a:r>
            <a:endParaRPr/>
          </a:p>
        </p:txBody>
      </p:sp>
      <p:sp>
        <p:nvSpPr>
          <p:cNvPr id="122" name="Google Shape;122;p16"/>
          <p:cNvSpPr/>
          <p:nvPr/>
        </p:nvSpPr>
        <p:spPr>
          <a:xfrm>
            <a:off x="1028700" y="382178"/>
            <a:ext cx="646522" cy="646522"/>
          </a:xfrm>
          <a:custGeom>
            <a:rect b="b" l="l" r="r" t="t"/>
            <a:pathLst>
              <a:path extrusionOk="0" h="646522" w="646522">
                <a:moveTo>
                  <a:pt x="0" y="0"/>
                </a:moveTo>
                <a:lnTo>
                  <a:pt x="646522" y="0"/>
                </a:lnTo>
                <a:lnTo>
                  <a:pt x="646522" y="646522"/>
                </a:lnTo>
                <a:lnTo>
                  <a:pt x="0" y="646522"/>
                </a:lnTo>
                <a:lnTo>
                  <a:pt x="0" y="0"/>
                </a:lnTo>
                <a:close/>
              </a:path>
            </a:pathLst>
          </a:custGeom>
          <a:blipFill rotWithShape="1">
            <a:blip r:embed="rId7">
              <a:alphaModFix/>
            </a:blip>
            <a:stretch>
              <a:fillRect b="0" l="0" r="0" t="0"/>
            </a:stretch>
          </a:blipFill>
          <a:ln>
            <a:noFill/>
          </a:ln>
        </p:spPr>
      </p:sp>
      <p:sp>
        <p:nvSpPr>
          <p:cNvPr id="123" name="Google Shape;123;p16"/>
          <p:cNvSpPr/>
          <p:nvPr/>
        </p:nvSpPr>
        <p:spPr>
          <a:xfrm>
            <a:off x="5486400" y="1044219"/>
            <a:ext cx="7315200" cy="1506931"/>
          </a:xfrm>
          <a:custGeom>
            <a:rect b="b" l="l" r="r" t="t"/>
            <a:pathLst>
              <a:path extrusionOk="0" h="1506931" w="7315200">
                <a:moveTo>
                  <a:pt x="0" y="0"/>
                </a:moveTo>
                <a:lnTo>
                  <a:pt x="7315200" y="0"/>
                </a:lnTo>
                <a:lnTo>
                  <a:pt x="7315200" y="1506932"/>
                </a:lnTo>
                <a:lnTo>
                  <a:pt x="0" y="1506932"/>
                </a:lnTo>
                <a:lnTo>
                  <a:pt x="0" y="0"/>
                </a:lnTo>
                <a:close/>
              </a:path>
            </a:pathLst>
          </a:custGeom>
          <a:blipFill rotWithShape="1">
            <a:blip r:embed="rId8">
              <a:alphaModFix/>
            </a:blip>
            <a:stretch>
              <a:fillRect b="0" l="0" r="0" t="0"/>
            </a:stretch>
          </a:blipFill>
          <a:ln>
            <a:noFill/>
          </a:ln>
        </p:spPr>
      </p:sp>
      <p:sp>
        <p:nvSpPr>
          <p:cNvPr id="124" name="Google Shape;124;p16"/>
          <p:cNvSpPr txBox="1"/>
          <p:nvPr/>
        </p:nvSpPr>
        <p:spPr>
          <a:xfrm>
            <a:off x="6478999" y="1357300"/>
            <a:ext cx="4426800" cy="723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700" u="none" cap="none" strike="noStrike">
                <a:solidFill>
                  <a:srgbClr val="FFFFFF"/>
                </a:solidFill>
                <a:latin typeface="Inter Black"/>
                <a:ea typeface="Inter Black"/>
                <a:cs typeface="Inter Black"/>
                <a:sym typeface="Inter Black"/>
              </a:rPr>
              <a:t>WEAKNESS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79FF"/>
        </a:solidFill>
      </p:bgPr>
    </p:bg>
    <p:spTree>
      <p:nvGrpSpPr>
        <p:cNvPr id="128" name="Shape 128"/>
        <p:cNvGrpSpPr/>
        <p:nvPr/>
      </p:nvGrpSpPr>
      <p:grpSpPr>
        <a:xfrm>
          <a:off x="0" y="0"/>
          <a:ext cx="0" cy="0"/>
          <a:chOff x="0" y="0"/>
          <a:chExt cx="0" cy="0"/>
        </a:xfrm>
      </p:grpSpPr>
      <p:sp>
        <p:nvSpPr>
          <p:cNvPr id="129" name="Google Shape;129;p17"/>
          <p:cNvSpPr/>
          <p:nvPr/>
        </p:nvSpPr>
        <p:spPr>
          <a:xfrm rot="1014639">
            <a:off x="209508" y="2718747"/>
            <a:ext cx="7438729" cy="7438729"/>
          </a:xfrm>
          <a:custGeom>
            <a:rect b="b" l="l" r="r" t="t"/>
            <a:pathLst>
              <a:path extrusionOk="0" h="7438729" w="7438729">
                <a:moveTo>
                  <a:pt x="0" y="0"/>
                </a:moveTo>
                <a:lnTo>
                  <a:pt x="7438729" y="0"/>
                </a:lnTo>
                <a:lnTo>
                  <a:pt x="7438729" y="7438730"/>
                </a:lnTo>
                <a:lnTo>
                  <a:pt x="0" y="7438730"/>
                </a:lnTo>
                <a:lnTo>
                  <a:pt x="0" y="0"/>
                </a:lnTo>
                <a:close/>
              </a:path>
            </a:pathLst>
          </a:custGeom>
          <a:blipFill rotWithShape="1">
            <a:blip r:embed="rId3">
              <a:alphaModFix/>
            </a:blip>
            <a:stretch>
              <a:fillRect b="0" l="0" r="0" t="0"/>
            </a:stretch>
          </a:blipFill>
          <a:ln>
            <a:noFill/>
          </a:ln>
        </p:spPr>
      </p:sp>
      <p:sp>
        <p:nvSpPr>
          <p:cNvPr id="130" name="Google Shape;130;p17"/>
          <p:cNvSpPr/>
          <p:nvPr/>
        </p:nvSpPr>
        <p:spPr>
          <a:xfrm flipH="1">
            <a:off x="-312088" y="2732459"/>
            <a:ext cx="5945495" cy="7676559"/>
          </a:xfrm>
          <a:custGeom>
            <a:rect b="b" l="l" r="r" t="t"/>
            <a:pathLst>
              <a:path extrusionOk="0" h="7676559" w="5945495">
                <a:moveTo>
                  <a:pt x="5945494" y="0"/>
                </a:moveTo>
                <a:lnTo>
                  <a:pt x="0" y="0"/>
                </a:lnTo>
                <a:lnTo>
                  <a:pt x="0" y="7676558"/>
                </a:lnTo>
                <a:lnTo>
                  <a:pt x="5945494" y="7676558"/>
                </a:lnTo>
                <a:lnTo>
                  <a:pt x="5945494" y="0"/>
                </a:lnTo>
                <a:close/>
              </a:path>
            </a:pathLst>
          </a:custGeom>
          <a:blipFill rotWithShape="1">
            <a:blip r:embed="rId4">
              <a:alphaModFix/>
            </a:blip>
            <a:stretch>
              <a:fillRect b="0" l="0" r="0" t="0"/>
            </a:stretch>
          </a:blipFill>
          <a:ln>
            <a:noFill/>
          </a:ln>
        </p:spPr>
      </p:sp>
      <p:sp>
        <p:nvSpPr>
          <p:cNvPr id="131" name="Google Shape;131;p17"/>
          <p:cNvSpPr/>
          <p:nvPr/>
        </p:nvSpPr>
        <p:spPr>
          <a:xfrm flipH="1" rot="10800000">
            <a:off x="15643788" y="0"/>
            <a:ext cx="2644212" cy="4114800"/>
          </a:xfrm>
          <a:custGeom>
            <a:rect b="b" l="l" r="r" t="t"/>
            <a:pathLst>
              <a:path extrusionOk="0" h="4114800" w="2644212">
                <a:moveTo>
                  <a:pt x="0" y="4114800"/>
                </a:moveTo>
                <a:lnTo>
                  <a:pt x="2644212" y="4114800"/>
                </a:lnTo>
                <a:lnTo>
                  <a:pt x="2644212" y="0"/>
                </a:lnTo>
                <a:lnTo>
                  <a:pt x="0" y="0"/>
                </a:lnTo>
                <a:lnTo>
                  <a:pt x="0" y="4114800"/>
                </a:lnTo>
                <a:close/>
              </a:path>
            </a:pathLst>
          </a:custGeom>
          <a:blipFill rotWithShape="1">
            <a:blip r:embed="rId5">
              <a:alphaModFix/>
            </a:blip>
            <a:stretch>
              <a:fillRect b="0" l="0" r="0" t="0"/>
            </a:stretch>
          </a:blipFill>
          <a:ln>
            <a:noFill/>
          </a:ln>
        </p:spPr>
      </p:sp>
      <p:sp>
        <p:nvSpPr>
          <p:cNvPr id="132" name="Google Shape;132;p17"/>
          <p:cNvSpPr/>
          <p:nvPr/>
        </p:nvSpPr>
        <p:spPr>
          <a:xfrm rot="337162">
            <a:off x="2485732" y="3612055"/>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6">
              <a:alphaModFix/>
            </a:blip>
            <a:stretch>
              <a:fillRect b="0" l="0" r="0" t="0"/>
            </a:stretch>
          </a:blipFill>
          <a:ln>
            <a:noFill/>
          </a:ln>
        </p:spPr>
      </p:sp>
      <p:sp>
        <p:nvSpPr>
          <p:cNvPr id="133" name="Google Shape;133;p17"/>
          <p:cNvSpPr/>
          <p:nvPr/>
        </p:nvSpPr>
        <p:spPr>
          <a:xfrm>
            <a:off x="1028700" y="382178"/>
            <a:ext cx="646522" cy="646522"/>
          </a:xfrm>
          <a:custGeom>
            <a:rect b="b" l="l" r="r" t="t"/>
            <a:pathLst>
              <a:path extrusionOk="0" h="646522" w="646522">
                <a:moveTo>
                  <a:pt x="0" y="0"/>
                </a:moveTo>
                <a:lnTo>
                  <a:pt x="646522" y="0"/>
                </a:lnTo>
                <a:lnTo>
                  <a:pt x="646522" y="646522"/>
                </a:lnTo>
                <a:lnTo>
                  <a:pt x="0" y="646522"/>
                </a:lnTo>
                <a:lnTo>
                  <a:pt x="0" y="0"/>
                </a:lnTo>
                <a:close/>
              </a:path>
            </a:pathLst>
          </a:custGeom>
          <a:blipFill rotWithShape="1">
            <a:blip r:embed="rId7">
              <a:alphaModFix/>
            </a:blip>
            <a:stretch>
              <a:fillRect b="0" l="0" r="0" t="0"/>
            </a:stretch>
          </a:blipFill>
          <a:ln>
            <a:noFill/>
          </a:ln>
        </p:spPr>
      </p:sp>
      <p:sp>
        <p:nvSpPr>
          <p:cNvPr id="134" name="Google Shape;134;p17"/>
          <p:cNvSpPr txBox="1"/>
          <p:nvPr/>
        </p:nvSpPr>
        <p:spPr>
          <a:xfrm>
            <a:off x="9033758" y="3214944"/>
            <a:ext cx="7459485" cy="5241925"/>
          </a:xfrm>
          <a:prstGeom prst="rect">
            <a:avLst/>
          </a:prstGeom>
          <a:noFill/>
          <a:ln>
            <a:noFill/>
          </a:ln>
        </p:spPr>
        <p:txBody>
          <a:bodyPr anchorCtr="0" anchor="t" bIns="0" lIns="0" spcFirstLastPara="1" rIns="0" wrap="square" tIns="0">
            <a:spAutoFit/>
          </a:bodyPr>
          <a:lstStyle/>
          <a:p>
            <a:pPr indent="0" lvl="0" marL="0" marR="0" rtl="0" algn="just">
              <a:lnSpc>
                <a:spcPct val="140016"/>
              </a:lnSpc>
              <a:spcBef>
                <a:spcPts val="0"/>
              </a:spcBef>
              <a:spcAft>
                <a:spcPts val="0"/>
              </a:spcAft>
              <a:buNone/>
            </a:pPr>
            <a:r>
              <a:rPr b="0" i="0" lang="en-US" sz="2499" u="none" cap="none" strike="noStrike">
                <a:solidFill>
                  <a:srgbClr val="262A41"/>
                </a:solidFill>
                <a:latin typeface="Arial"/>
                <a:ea typeface="Arial"/>
                <a:cs typeface="Arial"/>
                <a:sym typeface="Arial"/>
              </a:rPr>
              <a:t>Lorem ipsum dolor sit amet, consectetur adipiscing elit. Phasellus maximus tellus vel eleifend porttitor. Aenean nibh risus, viverra quis mi in, accumsan rhoncus leo. Nunc sed sollicitudin velit, venenatis feugiat nibh. In sagittis urna vitae lacinia finibus. Donec id eros vel nisi blandit pulvinar nec bibendum nibh. Etiam vel orci sed turpis convallis iaculis. Sed magna lorem, vehicula sit amet varius ac, tristique in lectus. Ut vel lectus mi. Suspendisse potenti. Phasellus nec velit ac est pretium fringilla vel tincidunt justo. Maecenas sollicitudin sem non magna ultricies rhoncus. Fusce accumsan laoreet justo vitae dapibus..</a:t>
            </a:r>
            <a:endParaRPr/>
          </a:p>
        </p:txBody>
      </p:sp>
      <p:sp>
        <p:nvSpPr>
          <p:cNvPr id="135" name="Google Shape;135;p17"/>
          <p:cNvSpPr/>
          <p:nvPr/>
        </p:nvSpPr>
        <p:spPr>
          <a:xfrm>
            <a:off x="5486400" y="1044219"/>
            <a:ext cx="7315200" cy="1506931"/>
          </a:xfrm>
          <a:custGeom>
            <a:rect b="b" l="l" r="r" t="t"/>
            <a:pathLst>
              <a:path extrusionOk="0" h="1506931" w="7315200">
                <a:moveTo>
                  <a:pt x="0" y="0"/>
                </a:moveTo>
                <a:lnTo>
                  <a:pt x="7315200" y="0"/>
                </a:lnTo>
                <a:lnTo>
                  <a:pt x="7315200" y="1506932"/>
                </a:lnTo>
                <a:lnTo>
                  <a:pt x="0" y="1506932"/>
                </a:lnTo>
                <a:lnTo>
                  <a:pt x="0" y="0"/>
                </a:lnTo>
                <a:close/>
              </a:path>
            </a:pathLst>
          </a:custGeom>
          <a:blipFill rotWithShape="1">
            <a:blip r:embed="rId8">
              <a:alphaModFix/>
            </a:blip>
            <a:stretch>
              <a:fillRect b="0" l="0" r="0" t="0"/>
            </a:stretch>
          </a:blipFill>
          <a:ln>
            <a:noFill/>
          </a:ln>
        </p:spPr>
      </p:sp>
      <p:sp>
        <p:nvSpPr>
          <p:cNvPr id="136" name="Google Shape;136;p17"/>
          <p:cNvSpPr txBox="1"/>
          <p:nvPr/>
        </p:nvSpPr>
        <p:spPr>
          <a:xfrm>
            <a:off x="6262425" y="1357300"/>
            <a:ext cx="5103000" cy="723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700" u="none" cap="none" strike="noStrike">
                <a:solidFill>
                  <a:srgbClr val="FFFFFF"/>
                </a:solidFill>
                <a:latin typeface="Inter Black"/>
                <a:ea typeface="Inter Black"/>
                <a:cs typeface="Inter Black"/>
                <a:sym typeface="Inter Black"/>
              </a:rPr>
              <a:t>OPPORTUNITY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79FF"/>
        </a:solidFill>
      </p:bgPr>
    </p:bg>
    <p:spTree>
      <p:nvGrpSpPr>
        <p:cNvPr id="140" name="Shape 140"/>
        <p:cNvGrpSpPr/>
        <p:nvPr/>
      </p:nvGrpSpPr>
      <p:grpSpPr>
        <a:xfrm>
          <a:off x="0" y="0"/>
          <a:ext cx="0" cy="0"/>
          <a:chOff x="0" y="0"/>
          <a:chExt cx="0" cy="0"/>
        </a:xfrm>
      </p:grpSpPr>
      <p:sp>
        <p:nvSpPr>
          <p:cNvPr id="141" name="Google Shape;141;p18"/>
          <p:cNvSpPr/>
          <p:nvPr/>
        </p:nvSpPr>
        <p:spPr>
          <a:xfrm rot="1014639">
            <a:off x="12238116" y="4606873"/>
            <a:ext cx="7062120" cy="7062120"/>
          </a:xfrm>
          <a:custGeom>
            <a:rect b="b" l="l" r="r" t="t"/>
            <a:pathLst>
              <a:path extrusionOk="0" h="7062120" w="7062120">
                <a:moveTo>
                  <a:pt x="0" y="0"/>
                </a:moveTo>
                <a:lnTo>
                  <a:pt x="7062120" y="0"/>
                </a:lnTo>
                <a:lnTo>
                  <a:pt x="7062120" y="7062120"/>
                </a:lnTo>
                <a:lnTo>
                  <a:pt x="0" y="7062120"/>
                </a:lnTo>
                <a:lnTo>
                  <a:pt x="0" y="0"/>
                </a:lnTo>
                <a:close/>
              </a:path>
            </a:pathLst>
          </a:custGeom>
          <a:blipFill rotWithShape="1">
            <a:blip r:embed="rId3">
              <a:alphaModFix/>
            </a:blip>
            <a:stretch>
              <a:fillRect b="0" l="0" r="0" t="0"/>
            </a:stretch>
          </a:blipFill>
          <a:ln>
            <a:noFill/>
          </a:ln>
        </p:spPr>
      </p:sp>
      <p:sp>
        <p:nvSpPr>
          <p:cNvPr id="142" name="Google Shape;142;p18"/>
          <p:cNvSpPr/>
          <p:nvPr/>
        </p:nvSpPr>
        <p:spPr>
          <a:xfrm flipH="1">
            <a:off x="-312088" y="2732459"/>
            <a:ext cx="5945495" cy="7676559"/>
          </a:xfrm>
          <a:custGeom>
            <a:rect b="b" l="l" r="r" t="t"/>
            <a:pathLst>
              <a:path extrusionOk="0" h="7676559" w="5945495">
                <a:moveTo>
                  <a:pt x="5945494" y="0"/>
                </a:moveTo>
                <a:lnTo>
                  <a:pt x="0" y="0"/>
                </a:lnTo>
                <a:lnTo>
                  <a:pt x="0" y="7676558"/>
                </a:lnTo>
                <a:lnTo>
                  <a:pt x="5945494" y="7676558"/>
                </a:lnTo>
                <a:lnTo>
                  <a:pt x="5945494" y="0"/>
                </a:lnTo>
                <a:close/>
              </a:path>
            </a:pathLst>
          </a:custGeom>
          <a:blipFill rotWithShape="1">
            <a:blip r:embed="rId4">
              <a:alphaModFix/>
            </a:blip>
            <a:stretch>
              <a:fillRect b="0" l="0" r="0" t="0"/>
            </a:stretch>
          </a:blipFill>
          <a:ln>
            <a:noFill/>
          </a:ln>
        </p:spPr>
      </p:sp>
      <p:sp>
        <p:nvSpPr>
          <p:cNvPr id="143" name="Google Shape;143;p18"/>
          <p:cNvSpPr/>
          <p:nvPr/>
        </p:nvSpPr>
        <p:spPr>
          <a:xfrm flipH="1" rot="10800000">
            <a:off x="15643788" y="0"/>
            <a:ext cx="2644212" cy="4114800"/>
          </a:xfrm>
          <a:custGeom>
            <a:rect b="b" l="l" r="r" t="t"/>
            <a:pathLst>
              <a:path extrusionOk="0" h="4114800" w="2644212">
                <a:moveTo>
                  <a:pt x="0" y="4114800"/>
                </a:moveTo>
                <a:lnTo>
                  <a:pt x="2644212" y="4114800"/>
                </a:lnTo>
                <a:lnTo>
                  <a:pt x="2644212" y="0"/>
                </a:lnTo>
                <a:lnTo>
                  <a:pt x="0" y="0"/>
                </a:lnTo>
                <a:lnTo>
                  <a:pt x="0" y="4114800"/>
                </a:lnTo>
                <a:close/>
              </a:path>
            </a:pathLst>
          </a:custGeom>
          <a:blipFill rotWithShape="1">
            <a:blip r:embed="rId5">
              <a:alphaModFix/>
            </a:blip>
            <a:stretch>
              <a:fillRect b="0" l="0" r="0" t="0"/>
            </a:stretch>
          </a:blipFill>
          <a:ln>
            <a:noFill/>
          </a:ln>
        </p:spPr>
      </p:sp>
      <p:sp>
        <p:nvSpPr>
          <p:cNvPr id="144" name="Google Shape;144;p18"/>
          <p:cNvSpPr txBox="1"/>
          <p:nvPr/>
        </p:nvSpPr>
        <p:spPr>
          <a:xfrm>
            <a:off x="4304705" y="3214944"/>
            <a:ext cx="7459485" cy="5241925"/>
          </a:xfrm>
          <a:prstGeom prst="rect">
            <a:avLst/>
          </a:prstGeom>
          <a:noFill/>
          <a:ln>
            <a:noFill/>
          </a:ln>
        </p:spPr>
        <p:txBody>
          <a:bodyPr anchorCtr="0" anchor="t" bIns="0" lIns="0" spcFirstLastPara="1" rIns="0" wrap="square" tIns="0">
            <a:spAutoFit/>
          </a:bodyPr>
          <a:lstStyle/>
          <a:p>
            <a:pPr indent="0" lvl="0" marL="0" marR="0" rtl="0" algn="just">
              <a:lnSpc>
                <a:spcPct val="140016"/>
              </a:lnSpc>
              <a:spcBef>
                <a:spcPts val="0"/>
              </a:spcBef>
              <a:spcAft>
                <a:spcPts val="0"/>
              </a:spcAft>
              <a:buNone/>
            </a:pPr>
            <a:r>
              <a:rPr b="0" i="0" lang="en-US" sz="2499" u="none" cap="none" strike="noStrike">
                <a:solidFill>
                  <a:srgbClr val="262A41"/>
                </a:solidFill>
                <a:latin typeface="Arial"/>
                <a:ea typeface="Arial"/>
                <a:cs typeface="Arial"/>
                <a:sym typeface="Arial"/>
              </a:rPr>
              <a:t>Lorem ipsum dolor sit amet, consectetur adipiscing elit. Phasellus maximus tellus vel eleifend porttitor. Aenean nibh risus, viverra quis mi in, accumsan rhoncus leo. Nunc sed sollicitudin velit, venenatis feugiat nibh. In sagittis urna vitae lacinia finibus. Donec id eros vel nisi blandit pulvinar nec bibendum nibh. Etiam vel orci sed turpis convallis iaculis. Sed magna lorem, vehicula sit amet varius ac, tristique in lectus. Ut vel lectus mi. Suspendisse potenti. Phasellus nec velit ac est pretium fringilla vel tincidunt justo. Maecenas sollicitudin sem non magna ultricies rhoncus. Fusce accumsan laoreet justo vitae dapibus..</a:t>
            </a:r>
            <a:endParaRPr/>
          </a:p>
        </p:txBody>
      </p:sp>
      <p:sp>
        <p:nvSpPr>
          <p:cNvPr id="145" name="Google Shape;145;p18"/>
          <p:cNvSpPr/>
          <p:nvPr/>
        </p:nvSpPr>
        <p:spPr>
          <a:xfrm>
            <a:off x="16008928" y="5271720"/>
            <a:ext cx="1507902" cy="1507902"/>
          </a:xfrm>
          <a:custGeom>
            <a:rect b="b" l="l" r="r" t="t"/>
            <a:pathLst>
              <a:path extrusionOk="0" h="1507902" w="1507902">
                <a:moveTo>
                  <a:pt x="0" y="0"/>
                </a:moveTo>
                <a:lnTo>
                  <a:pt x="1507903" y="0"/>
                </a:lnTo>
                <a:lnTo>
                  <a:pt x="1507903" y="1507903"/>
                </a:lnTo>
                <a:lnTo>
                  <a:pt x="0" y="1507903"/>
                </a:lnTo>
                <a:lnTo>
                  <a:pt x="0" y="0"/>
                </a:lnTo>
                <a:close/>
              </a:path>
            </a:pathLst>
          </a:custGeom>
          <a:blipFill rotWithShape="1">
            <a:blip r:embed="rId6">
              <a:alphaModFix/>
            </a:blip>
            <a:stretch>
              <a:fillRect b="0" l="0" r="0" t="0"/>
            </a:stretch>
          </a:blipFill>
          <a:ln>
            <a:noFill/>
          </a:ln>
        </p:spPr>
      </p:sp>
      <p:sp>
        <p:nvSpPr>
          <p:cNvPr id="146" name="Google Shape;146;p18"/>
          <p:cNvSpPr/>
          <p:nvPr/>
        </p:nvSpPr>
        <p:spPr>
          <a:xfrm rot="-920150">
            <a:off x="13227542" y="5653915"/>
            <a:ext cx="4372738" cy="3809748"/>
          </a:xfrm>
          <a:custGeom>
            <a:rect b="b" l="l" r="r" t="t"/>
            <a:pathLst>
              <a:path extrusionOk="0" h="3809748" w="4372738">
                <a:moveTo>
                  <a:pt x="0" y="0"/>
                </a:moveTo>
                <a:lnTo>
                  <a:pt x="4372738" y="0"/>
                </a:lnTo>
                <a:lnTo>
                  <a:pt x="4372738" y="3809748"/>
                </a:lnTo>
                <a:lnTo>
                  <a:pt x="0" y="3809748"/>
                </a:lnTo>
                <a:lnTo>
                  <a:pt x="0" y="0"/>
                </a:lnTo>
                <a:close/>
              </a:path>
            </a:pathLst>
          </a:custGeom>
          <a:blipFill rotWithShape="1">
            <a:blip r:embed="rId7">
              <a:alphaModFix/>
            </a:blip>
            <a:stretch>
              <a:fillRect b="0" l="0" r="0" t="0"/>
            </a:stretch>
          </a:blipFill>
          <a:ln>
            <a:noFill/>
          </a:ln>
        </p:spPr>
      </p:sp>
      <p:sp>
        <p:nvSpPr>
          <p:cNvPr id="147" name="Google Shape;147;p18"/>
          <p:cNvSpPr/>
          <p:nvPr/>
        </p:nvSpPr>
        <p:spPr>
          <a:xfrm>
            <a:off x="1028700" y="382178"/>
            <a:ext cx="646522" cy="646522"/>
          </a:xfrm>
          <a:custGeom>
            <a:rect b="b" l="l" r="r" t="t"/>
            <a:pathLst>
              <a:path extrusionOk="0" h="646522" w="646522">
                <a:moveTo>
                  <a:pt x="0" y="0"/>
                </a:moveTo>
                <a:lnTo>
                  <a:pt x="646522" y="0"/>
                </a:lnTo>
                <a:lnTo>
                  <a:pt x="646522" y="646522"/>
                </a:lnTo>
                <a:lnTo>
                  <a:pt x="0" y="646522"/>
                </a:lnTo>
                <a:lnTo>
                  <a:pt x="0" y="0"/>
                </a:lnTo>
                <a:close/>
              </a:path>
            </a:pathLst>
          </a:custGeom>
          <a:blipFill rotWithShape="1">
            <a:blip r:embed="rId8">
              <a:alphaModFix/>
            </a:blip>
            <a:stretch>
              <a:fillRect b="0" l="0" r="0" t="0"/>
            </a:stretch>
          </a:blipFill>
          <a:ln>
            <a:noFill/>
          </a:ln>
        </p:spPr>
      </p:sp>
      <p:sp>
        <p:nvSpPr>
          <p:cNvPr id="148" name="Google Shape;148;p18"/>
          <p:cNvSpPr/>
          <p:nvPr/>
        </p:nvSpPr>
        <p:spPr>
          <a:xfrm>
            <a:off x="5486400" y="1044219"/>
            <a:ext cx="7315200" cy="1506931"/>
          </a:xfrm>
          <a:custGeom>
            <a:rect b="b" l="l" r="r" t="t"/>
            <a:pathLst>
              <a:path extrusionOk="0" h="1506931" w="7315200">
                <a:moveTo>
                  <a:pt x="0" y="0"/>
                </a:moveTo>
                <a:lnTo>
                  <a:pt x="7315200" y="0"/>
                </a:lnTo>
                <a:lnTo>
                  <a:pt x="7315200" y="1506932"/>
                </a:lnTo>
                <a:lnTo>
                  <a:pt x="0" y="1506932"/>
                </a:lnTo>
                <a:lnTo>
                  <a:pt x="0" y="0"/>
                </a:lnTo>
                <a:close/>
              </a:path>
            </a:pathLst>
          </a:custGeom>
          <a:blipFill rotWithShape="1">
            <a:blip r:embed="rId9">
              <a:alphaModFix/>
            </a:blip>
            <a:stretch>
              <a:fillRect b="0" l="0" r="0" t="0"/>
            </a:stretch>
          </a:blipFill>
          <a:ln>
            <a:noFill/>
          </a:ln>
        </p:spPr>
      </p:sp>
      <p:sp>
        <p:nvSpPr>
          <p:cNvPr id="149" name="Google Shape;149;p18"/>
          <p:cNvSpPr txBox="1"/>
          <p:nvPr/>
        </p:nvSpPr>
        <p:spPr>
          <a:xfrm>
            <a:off x="7689453" y="1357301"/>
            <a:ext cx="2909094" cy="79504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700" u="none" cap="none" strike="noStrike">
                <a:solidFill>
                  <a:srgbClr val="FFFFFF"/>
                </a:solidFill>
                <a:latin typeface="Inter Black"/>
                <a:ea typeface="Inter Black"/>
                <a:cs typeface="Inter Black"/>
                <a:sym typeface="Inter Black"/>
              </a:rPr>
              <a:t>THREATS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79FF"/>
        </a:solidFill>
      </p:bgPr>
    </p:bg>
    <p:spTree>
      <p:nvGrpSpPr>
        <p:cNvPr id="153" name="Shape 153"/>
        <p:cNvGrpSpPr/>
        <p:nvPr/>
      </p:nvGrpSpPr>
      <p:grpSpPr>
        <a:xfrm>
          <a:off x="0" y="0"/>
          <a:ext cx="0" cy="0"/>
          <a:chOff x="0" y="0"/>
          <a:chExt cx="0" cy="0"/>
        </a:xfrm>
      </p:grpSpPr>
      <p:sp>
        <p:nvSpPr>
          <p:cNvPr id="154" name="Google Shape;154;p19"/>
          <p:cNvSpPr/>
          <p:nvPr/>
        </p:nvSpPr>
        <p:spPr>
          <a:xfrm flipH="1">
            <a:off x="-312088" y="2732459"/>
            <a:ext cx="5945495" cy="7676559"/>
          </a:xfrm>
          <a:custGeom>
            <a:rect b="b" l="l" r="r" t="t"/>
            <a:pathLst>
              <a:path extrusionOk="0" h="7676559" w="5945495">
                <a:moveTo>
                  <a:pt x="5945494" y="0"/>
                </a:moveTo>
                <a:lnTo>
                  <a:pt x="0" y="0"/>
                </a:lnTo>
                <a:lnTo>
                  <a:pt x="0" y="7676558"/>
                </a:lnTo>
                <a:lnTo>
                  <a:pt x="5945494" y="7676558"/>
                </a:lnTo>
                <a:lnTo>
                  <a:pt x="5945494" y="0"/>
                </a:lnTo>
                <a:close/>
              </a:path>
            </a:pathLst>
          </a:custGeom>
          <a:blipFill rotWithShape="1">
            <a:blip r:embed="rId3">
              <a:alphaModFix/>
            </a:blip>
            <a:stretch>
              <a:fillRect b="0" l="0" r="0" t="0"/>
            </a:stretch>
          </a:blipFill>
          <a:ln>
            <a:noFill/>
          </a:ln>
        </p:spPr>
      </p:sp>
      <p:sp>
        <p:nvSpPr>
          <p:cNvPr id="155" name="Google Shape;155;p19"/>
          <p:cNvSpPr/>
          <p:nvPr/>
        </p:nvSpPr>
        <p:spPr>
          <a:xfrm flipH="1" rot="10800000">
            <a:off x="15643788" y="0"/>
            <a:ext cx="2644212" cy="4114800"/>
          </a:xfrm>
          <a:custGeom>
            <a:rect b="b" l="l" r="r" t="t"/>
            <a:pathLst>
              <a:path extrusionOk="0" h="4114800" w="2644212">
                <a:moveTo>
                  <a:pt x="0" y="4114800"/>
                </a:moveTo>
                <a:lnTo>
                  <a:pt x="2644212" y="4114800"/>
                </a:lnTo>
                <a:lnTo>
                  <a:pt x="2644212" y="0"/>
                </a:lnTo>
                <a:lnTo>
                  <a:pt x="0" y="0"/>
                </a:lnTo>
                <a:lnTo>
                  <a:pt x="0" y="4114800"/>
                </a:lnTo>
                <a:close/>
              </a:path>
            </a:pathLst>
          </a:custGeom>
          <a:blipFill rotWithShape="1">
            <a:blip r:embed="rId4">
              <a:alphaModFix/>
            </a:blip>
            <a:stretch>
              <a:fillRect b="0" l="0" r="0" t="0"/>
            </a:stretch>
          </a:blipFill>
          <a:ln>
            <a:noFill/>
          </a:ln>
        </p:spPr>
      </p:sp>
      <p:sp>
        <p:nvSpPr>
          <p:cNvPr id="156" name="Google Shape;156;p19"/>
          <p:cNvSpPr/>
          <p:nvPr/>
        </p:nvSpPr>
        <p:spPr>
          <a:xfrm rot="-496592">
            <a:off x="4911900" y="3306706"/>
            <a:ext cx="2447589" cy="2340785"/>
          </a:xfrm>
          <a:custGeom>
            <a:rect b="b" l="l" r="r" t="t"/>
            <a:pathLst>
              <a:path extrusionOk="0" h="2340785" w="2447589">
                <a:moveTo>
                  <a:pt x="0" y="0"/>
                </a:moveTo>
                <a:lnTo>
                  <a:pt x="2447589" y="0"/>
                </a:lnTo>
                <a:lnTo>
                  <a:pt x="2447589" y="2340785"/>
                </a:lnTo>
                <a:lnTo>
                  <a:pt x="0" y="2340785"/>
                </a:lnTo>
                <a:lnTo>
                  <a:pt x="0" y="0"/>
                </a:lnTo>
                <a:close/>
              </a:path>
            </a:pathLst>
          </a:custGeom>
          <a:blipFill rotWithShape="1">
            <a:blip r:embed="rId5">
              <a:alphaModFix/>
            </a:blip>
            <a:stretch>
              <a:fillRect b="0" l="0" r="0" t="0"/>
            </a:stretch>
          </a:blipFill>
          <a:ln>
            <a:noFill/>
          </a:ln>
        </p:spPr>
      </p:sp>
      <p:sp>
        <p:nvSpPr>
          <p:cNvPr id="157" name="Google Shape;157;p19"/>
          <p:cNvSpPr/>
          <p:nvPr/>
        </p:nvSpPr>
        <p:spPr>
          <a:xfrm rot="-1760793">
            <a:off x="4340043" y="5923367"/>
            <a:ext cx="2307881" cy="3535751"/>
          </a:xfrm>
          <a:custGeom>
            <a:rect b="b" l="l" r="r" t="t"/>
            <a:pathLst>
              <a:path extrusionOk="0" h="3535751" w="2307881">
                <a:moveTo>
                  <a:pt x="0" y="0"/>
                </a:moveTo>
                <a:lnTo>
                  <a:pt x="2307881" y="0"/>
                </a:lnTo>
                <a:lnTo>
                  <a:pt x="2307881" y="3535751"/>
                </a:lnTo>
                <a:lnTo>
                  <a:pt x="0" y="3535751"/>
                </a:lnTo>
                <a:lnTo>
                  <a:pt x="0" y="0"/>
                </a:lnTo>
                <a:close/>
              </a:path>
            </a:pathLst>
          </a:custGeom>
          <a:blipFill rotWithShape="1">
            <a:blip r:embed="rId6">
              <a:alphaModFix/>
            </a:blip>
            <a:stretch>
              <a:fillRect b="0" l="0" r="0" t="0"/>
            </a:stretch>
          </a:blipFill>
          <a:ln>
            <a:noFill/>
          </a:ln>
        </p:spPr>
      </p:sp>
      <p:sp>
        <p:nvSpPr>
          <p:cNvPr id="158" name="Google Shape;158;p19"/>
          <p:cNvSpPr/>
          <p:nvPr/>
        </p:nvSpPr>
        <p:spPr>
          <a:xfrm>
            <a:off x="1028700" y="382178"/>
            <a:ext cx="646522" cy="646522"/>
          </a:xfrm>
          <a:custGeom>
            <a:rect b="b" l="l" r="r" t="t"/>
            <a:pathLst>
              <a:path extrusionOk="0" h="646522" w="646522">
                <a:moveTo>
                  <a:pt x="0" y="0"/>
                </a:moveTo>
                <a:lnTo>
                  <a:pt x="646522" y="0"/>
                </a:lnTo>
                <a:lnTo>
                  <a:pt x="646522" y="646522"/>
                </a:lnTo>
                <a:lnTo>
                  <a:pt x="0" y="646522"/>
                </a:lnTo>
                <a:lnTo>
                  <a:pt x="0" y="0"/>
                </a:lnTo>
                <a:close/>
              </a:path>
            </a:pathLst>
          </a:custGeom>
          <a:blipFill rotWithShape="1">
            <a:blip r:embed="rId7">
              <a:alphaModFix/>
            </a:blip>
            <a:stretch>
              <a:fillRect b="0" l="0" r="0" t="0"/>
            </a:stretch>
          </a:blipFill>
          <a:ln>
            <a:noFill/>
          </a:ln>
        </p:spPr>
      </p:sp>
      <p:sp>
        <p:nvSpPr>
          <p:cNvPr id="159" name="Google Shape;159;p19"/>
          <p:cNvSpPr txBox="1"/>
          <p:nvPr/>
        </p:nvSpPr>
        <p:spPr>
          <a:xfrm>
            <a:off x="8589195" y="3166693"/>
            <a:ext cx="7459485" cy="5241925"/>
          </a:xfrm>
          <a:prstGeom prst="rect">
            <a:avLst/>
          </a:prstGeom>
          <a:noFill/>
          <a:ln>
            <a:noFill/>
          </a:ln>
        </p:spPr>
        <p:txBody>
          <a:bodyPr anchorCtr="0" anchor="t" bIns="0" lIns="0" spcFirstLastPara="1" rIns="0" wrap="square" tIns="0">
            <a:spAutoFit/>
          </a:bodyPr>
          <a:lstStyle/>
          <a:p>
            <a:pPr indent="0" lvl="0" marL="0" marR="0" rtl="0" algn="just">
              <a:lnSpc>
                <a:spcPct val="140016"/>
              </a:lnSpc>
              <a:spcBef>
                <a:spcPts val="0"/>
              </a:spcBef>
              <a:spcAft>
                <a:spcPts val="0"/>
              </a:spcAft>
              <a:buNone/>
            </a:pPr>
            <a:r>
              <a:rPr b="0" i="0" lang="en-US" sz="2499" u="none" cap="none" strike="noStrike">
                <a:solidFill>
                  <a:srgbClr val="262A41"/>
                </a:solidFill>
                <a:latin typeface="Arial"/>
                <a:ea typeface="Arial"/>
                <a:cs typeface="Arial"/>
                <a:sym typeface="Arial"/>
              </a:rPr>
              <a:t>Lorem ipsum dolor sit amet, consectetur adipiscing elit. Phasellus maximus tellus vel eleifend porttitor. Aenean nibh risus, viverra quis mi in, accumsan rhoncus leo. Nunc sed sollicitudin velit, venenatis feugiat nibh. In sagittis urna vitae lacinia finibus. Donec id eros vel nisi blandit pulvinar nec bibendum nibh. Etiam vel orci sed turpis convallis iaculis. Sed magna lorem, vehicula sit amet varius ac, tristique in lectus. Ut vel lectus mi. Suspendisse potenti. Phasellus nec velit ac est pretium fringilla vel tincidunt justo. Maecenas sollicitudin sem non magna ultricies rhoncus. Fusce accumsan laoreet justo vitae dapibus..</a:t>
            </a:r>
            <a:endParaRPr/>
          </a:p>
        </p:txBody>
      </p:sp>
      <p:sp>
        <p:nvSpPr>
          <p:cNvPr id="160" name="Google Shape;160;p19"/>
          <p:cNvSpPr/>
          <p:nvPr/>
        </p:nvSpPr>
        <p:spPr>
          <a:xfrm>
            <a:off x="5486400" y="1044219"/>
            <a:ext cx="7315200" cy="1506931"/>
          </a:xfrm>
          <a:custGeom>
            <a:rect b="b" l="l" r="r" t="t"/>
            <a:pathLst>
              <a:path extrusionOk="0" h="1506931" w="7315200">
                <a:moveTo>
                  <a:pt x="0" y="0"/>
                </a:moveTo>
                <a:lnTo>
                  <a:pt x="7315200" y="0"/>
                </a:lnTo>
                <a:lnTo>
                  <a:pt x="7315200" y="1506932"/>
                </a:lnTo>
                <a:lnTo>
                  <a:pt x="0" y="1506932"/>
                </a:lnTo>
                <a:lnTo>
                  <a:pt x="0" y="0"/>
                </a:lnTo>
                <a:close/>
              </a:path>
            </a:pathLst>
          </a:custGeom>
          <a:blipFill rotWithShape="1">
            <a:blip r:embed="rId8">
              <a:alphaModFix/>
            </a:blip>
            <a:stretch>
              <a:fillRect b="0" l="0" r="0" t="0"/>
            </a:stretch>
          </a:blipFill>
          <a:ln>
            <a:noFill/>
          </a:ln>
        </p:spPr>
      </p:sp>
      <p:sp>
        <p:nvSpPr>
          <p:cNvPr id="161" name="Google Shape;161;p19"/>
          <p:cNvSpPr txBox="1"/>
          <p:nvPr/>
        </p:nvSpPr>
        <p:spPr>
          <a:xfrm>
            <a:off x="6009404" y="1398574"/>
            <a:ext cx="6269192" cy="712496"/>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100" u="none" cap="none" strike="noStrike">
                <a:solidFill>
                  <a:srgbClr val="FFFFFF"/>
                </a:solidFill>
                <a:latin typeface="Inter Black"/>
                <a:ea typeface="Inter Black"/>
                <a:cs typeface="Inter Black"/>
                <a:sym typeface="Inter Black"/>
              </a:rPr>
              <a:t>STRATEGI PEMASARAN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