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Inter"/>
      <p:bold r:id="rId14"/>
      <p:boldItalic r:id="rId15"/>
    </p:embeddedFont>
    <p:embeddedFont>
      <p:font typeface="Antonio"/>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boldItalic.fntdata"/><Relationship Id="rId14" Type="http://schemas.openxmlformats.org/officeDocument/2006/relationships/font" Target="fonts/Inter-bold.fntdata"/><Relationship Id="rId17" Type="http://schemas.openxmlformats.org/officeDocument/2006/relationships/font" Target="fonts/Antonio-bold.fntdata"/><Relationship Id="rId16" Type="http://schemas.openxmlformats.org/officeDocument/2006/relationships/font" Target="fonts/Antoni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23.jp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13482" r="-58223" t="-1882"/>
            </a:stretch>
          </a:blipFill>
          <a:ln>
            <a:noFill/>
          </a:ln>
        </p:spPr>
      </p:sp>
      <p:grpSp>
        <p:nvGrpSpPr>
          <p:cNvPr id="85" name="Google Shape;85;p13"/>
          <p:cNvGrpSpPr/>
          <p:nvPr/>
        </p:nvGrpSpPr>
        <p:grpSpPr>
          <a:xfrm rot="-8172920">
            <a:off x="11665384" y="4532056"/>
            <a:ext cx="2956833" cy="4456977"/>
            <a:chOff x="25108" y="66206"/>
            <a:chExt cx="762585" cy="1149481"/>
          </a:xfrm>
        </p:grpSpPr>
        <p:sp>
          <p:nvSpPr>
            <p:cNvPr id="86" name="Google Shape;86;p13"/>
            <p:cNvSpPr/>
            <p:nvPr/>
          </p:nvSpPr>
          <p:spPr>
            <a:xfrm>
              <a:off x="25108" y="66206"/>
              <a:ext cx="762585" cy="1149481"/>
            </a:xfrm>
            <a:custGeom>
              <a:rect b="b" l="l" r="r" t="t"/>
              <a:pathLst>
                <a:path extrusionOk="0" h="1149481" w="762585">
                  <a:moveTo>
                    <a:pt x="445750" y="35452"/>
                  </a:moveTo>
                  <a:lnTo>
                    <a:pt x="723234" y="473082"/>
                  </a:lnTo>
                  <a:cubicBezTo>
                    <a:pt x="762584" y="535142"/>
                    <a:pt x="762584" y="614338"/>
                    <a:pt x="723234" y="676398"/>
                  </a:cubicBezTo>
                  <a:lnTo>
                    <a:pt x="445750" y="1114028"/>
                  </a:lnTo>
                  <a:cubicBezTo>
                    <a:pt x="431752" y="1136103"/>
                    <a:pt x="407431" y="1149480"/>
                    <a:pt x="381292" y="1149480"/>
                  </a:cubicBezTo>
                  <a:cubicBezTo>
                    <a:pt x="355153" y="1149480"/>
                    <a:pt x="330832" y="1136103"/>
                    <a:pt x="316834" y="1114028"/>
                  </a:cubicBezTo>
                  <a:lnTo>
                    <a:pt x="39350" y="676398"/>
                  </a:lnTo>
                  <a:cubicBezTo>
                    <a:pt x="0" y="614338"/>
                    <a:pt x="0" y="535142"/>
                    <a:pt x="39350" y="473082"/>
                  </a:cubicBezTo>
                  <a:lnTo>
                    <a:pt x="316834" y="35452"/>
                  </a:lnTo>
                  <a:cubicBezTo>
                    <a:pt x="330832" y="13377"/>
                    <a:pt x="355153" y="0"/>
                    <a:pt x="381292" y="0"/>
                  </a:cubicBezTo>
                  <a:cubicBezTo>
                    <a:pt x="407431" y="0"/>
                    <a:pt x="431752" y="13377"/>
                    <a:pt x="445750" y="35452"/>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139700" y="182225"/>
              <a:ext cx="533400" cy="8793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3"/>
          <p:cNvGrpSpPr/>
          <p:nvPr/>
        </p:nvGrpSpPr>
        <p:grpSpPr>
          <a:xfrm rot="4791208">
            <a:off x="6546810" y="-5587867"/>
            <a:ext cx="7471177" cy="6623936"/>
            <a:chOff x="31590" y="46587"/>
            <a:chExt cx="749621" cy="664613"/>
          </a:xfrm>
        </p:grpSpPr>
        <p:sp>
          <p:nvSpPr>
            <p:cNvPr id="89" name="Google Shape;89;p13"/>
            <p:cNvSpPr/>
            <p:nvPr/>
          </p:nvSpPr>
          <p:spPr>
            <a:xfrm>
              <a:off x="31590" y="46587"/>
              <a:ext cx="749621" cy="664613"/>
            </a:xfrm>
            <a:custGeom>
              <a:rect b="b" l="l" r="r" t="t"/>
              <a:pathLst>
                <a:path extrusionOk="0" h="664613" w="749621">
                  <a:moveTo>
                    <a:pt x="414639" y="23114"/>
                  </a:moveTo>
                  <a:lnTo>
                    <a:pt x="741381" y="594912"/>
                  </a:lnTo>
                  <a:cubicBezTo>
                    <a:pt x="749620" y="609331"/>
                    <a:pt x="749561" y="627046"/>
                    <a:pt x="741226" y="641409"/>
                  </a:cubicBezTo>
                  <a:cubicBezTo>
                    <a:pt x="732890" y="655773"/>
                    <a:pt x="717539" y="664613"/>
                    <a:pt x="700932" y="664613"/>
                  </a:cubicBezTo>
                  <a:lnTo>
                    <a:pt x="48688" y="664613"/>
                  </a:lnTo>
                  <a:cubicBezTo>
                    <a:pt x="32081" y="664613"/>
                    <a:pt x="16730" y="655773"/>
                    <a:pt x="8394" y="641409"/>
                  </a:cubicBezTo>
                  <a:cubicBezTo>
                    <a:pt x="59" y="627046"/>
                    <a:pt x="0" y="609331"/>
                    <a:pt x="8239" y="594912"/>
                  </a:cubicBezTo>
                  <a:lnTo>
                    <a:pt x="334981" y="23114"/>
                  </a:lnTo>
                  <a:cubicBezTo>
                    <a:pt x="343148" y="8821"/>
                    <a:pt x="358348" y="0"/>
                    <a:pt x="374810" y="0"/>
                  </a:cubicBezTo>
                  <a:cubicBezTo>
                    <a:pt x="391272" y="0"/>
                    <a:pt x="406472" y="8821"/>
                    <a:pt x="414639" y="23114"/>
                  </a:cubicBezTo>
                  <a:close/>
                </a:path>
              </a:pathLst>
            </a:custGeom>
            <a:solidFill>
              <a:srgbClr val="000000">
                <a:alpha val="0"/>
              </a:srgbClr>
            </a:solidFill>
            <a:ln cap="rnd" cmpd="sng" w="114300">
              <a:solidFill>
                <a:srgbClr val="0B48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3"/>
          <p:cNvSpPr/>
          <p:nvPr/>
        </p:nvSpPr>
        <p:spPr>
          <a:xfrm>
            <a:off x="8943016" y="-571081"/>
            <a:ext cx="9976284" cy="7512069"/>
          </a:xfrm>
          <a:custGeom>
            <a:rect b="b" l="l" r="r" t="t"/>
            <a:pathLst>
              <a:path extrusionOk="0" h="13053695" w="17335754">
                <a:moveTo>
                  <a:pt x="1642364" y="0"/>
                </a:moveTo>
                <a:cubicBezTo>
                  <a:pt x="718693" y="0"/>
                  <a:pt x="0" y="802259"/>
                  <a:pt x="100330" y="1720469"/>
                </a:cubicBezTo>
                <a:cubicBezTo>
                  <a:pt x="542036" y="5762879"/>
                  <a:pt x="2138426" y="9458199"/>
                  <a:pt x="4552569" y="12469876"/>
                </a:cubicBezTo>
                <a:cubicBezTo>
                  <a:pt x="4862195" y="12856210"/>
                  <a:pt x="5314188" y="13053695"/>
                  <a:pt x="5767832" y="13053695"/>
                </a:cubicBezTo>
                <a:cubicBezTo>
                  <a:pt x="6162294" y="13053695"/>
                  <a:pt x="6558026" y="12904343"/>
                  <a:pt x="6862572" y="12599924"/>
                </a:cubicBezTo>
                <a:lnTo>
                  <a:pt x="16761840" y="2700655"/>
                </a:lnTo>
                <a:cubicBezTo>
                  <a:pt x="17209896" y="2252599"/>
                  <a:pt x="17335754" y="1579118"/>
                  <a:pt x="17091533" y="994537"/>
                </a:cubicBezTo>
                <a:cubicBezTo>
                  <a:pt x="17087341" y="984631"/>
                  <a:pt x="17083278" y="974725"/>
                  <a:pt x="17079214" y="964692"/>
                </a:cubicBezTo>
                <a:cubicBezTo>
                  <a:pt x="16840835" y="381254"/>
                  <a:pt x="16273399" y="0"/>
                  <a:pt x="15643225" y="0"/>
                </a:cubicBezTo>
                <a:close/>
              </a:path>
            </a:pathLst>
          </a:custGeom>
          <a:blipFill rotWithShape="1">
            <a:blip r:embed="rId4">
              <a:alphaModFix/>
            </a:blip>
            <a:stretch>
              <a:fillRect b="0" l="-8192" r="-819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3"/>
          <p:cNvGrpSpPr/>
          <p:nvPr/>
        </p:nvGrpSpPr>
        <p:grpSpPr>
          <a:xfrm rot="-8172920">
            <a:off x="11170834" y="4580043"/>
            <a:ext cx="3335506" cy="5054196"/>
            <a:chOff x="22414" y="59104"/>
            <a:chExt cx="767971" cy="1163684"/>
          </a:xfrm>
        </p:grpSpPr>
        <p:sp>
          <p:nvSpPr>
            <p:cNvPr id="93" name="Google Shape;93;p13"/>
            <p:cNvSpPr/>
            <p:nvPr/>
          </p:nvSpPr>
          <p:spPr>
            <a:xfrm>
              <a:off x="22414" y="59104"/>
              <a:ext cx="767971" cy="1163684"/>
            </a:xfrm>
            <a:custGeom>
              <a:rect b="b" l="l" r="r" t="t"/>
              <a:pathLst>
                <a:path extrusionOk="0" h="1163684" w="767971">
                  <a:moveTo>
                    <a:pt x="441530" y="31650"/>
                  </a:moveTo>
                  <a:lnTo>
                    <a:pt x="732842" y="491088"/>
                  </a:lnTo>
                  <a:cubicBezTo>
                    <a:pt x="767972" y="546492"/>
                    <a:pt x="767972" y="617193"/>
                    <a:pt x="732842" y="672596"/>
                  </a:cubicBezTo>
                  <a:lnTo>
                    <a:pt x="441530" y="1132034"/>
                  </a:lnTo>
                  <a:cubicBezTo>
                    <a:pt x="429034" y="1151742"/>
                    <a:pt x="407321" y="1163684"/>
                    <a:pt x="383986" y="1163684"/>
                  </a:cubicBezTo>
                  <a:cubicBezTo>
                    <a:pt x="360651" y="1163684"/>
                    <a:pt x="338938" y="1151742"/>
                    <a:pt x="326442" y="1132034"/>
                  </a:cubicBezTo>
                  <a:lnTo>
                    <a:pt x="35130" y="672596"/>
                  </a:lnTo>
                  <a:cubicBezTo>
                    <a:pt x="0" y="617193"/>
                    <a:pt x="0" y="546492"/>
                    <a:pt x="35130" y="491088"/>
                  </a:cubicBezTo>
                  <a:lnTo>
                    <a:pt x="326442" y="31650"/>
                  </a:lnTo>
                  <a:cubicBezTo>
                    <a:pt x="338938" y="11942"/>
                    <a:pt x="360651" y="0"/>
                    <a:pt x="383986" y="0"/>
                  </a:cubicBezTo>
                  <a:cubicBezTo>
                    <a:pt x="407321" y="0"/>
                    <a:pt x="429034" y="11942"/>
                    <a:pt x="441530" y="31650"/>
                  </a:cubicBezTo>
                  <a:close/>
                </a:path>
              </a:pathLst>
            </a:custGeom>
            <a:solidFill>
              <a:srgbClr val="000000">
                <a:alpha val="0"/>
              </a:srgbClr>
            </a:solidFill>
            <a:ln cap="rnd" cmpd="sng" w="104775">
              <a:solidFill>
                <a:srgbClr val="FFC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nvSpPr>
          <p:spPr>
            <a:xfrm>
              <a:off x="139700" y="182225"/>
              <a:ext cx="533400" cy="8793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3"/>
          <p:cNvSpPr/>
          <p:nvPr/>
        </p:nvSpPr>
        <p:spPr>
          <a:xfrm>
            <a:off x="12669092" y="1427360"/>
            <a:ext cx="7299879" cy="9430703"/>
          </a:xfrm>
          <a:custGeom>
            <a:rect b="b" l="l" r="r" t="t"/>
            <a:pathLst>
              <a:path extrusionOk="0" h="19962368" w="15451963">
                <a:moveTo>
                  <a:pt x="13581634" y="0"/>
                </a:moveTo>
                <a:cubicBezTo>
                  <a:pt x="13111353" y="0"/>
                  <a:pt x="12649835" y="181229"/>
                  <a:pt x="12303760" y="527304"/>
                </a:cubicBezTo>
                <a:lnTo>
                  <a:pt x="763016" y="12068048"/>
                </a:lnTo>
                <a:cubicBezTo>
                  <a:pt x="0" y="12831064"/>
                  <a:pt x="72517" y="14086078"/>
                  <a:pt x="914527" y="14760956"/>
                </a:cubicBezTo>
                <a:cubicBezTo>
                  <a:pt x="4425442" y="17575403"/>
                  <a:pt x="8733536" y="19436460"/>
                  <a:pt x="13446252" y="19951446"/>
                </a:cubicBezTo>
                <a:cubicBezTo>
                  <a:pt x="13512038" y="19958686"/>
                  <a:pt x="13577571" y="19962240"/>
                  <a:pt x="13642086" y="19962368"/>
                </a:cubicBezTo>
                <a:lnTo>
                  <a:pt x="13649579" y="19962368"/>
                </a:lnTo>
                <a:cubicBezTo>
                  <a:pt x="14632432" y="19960337"/>
                  <a:pt x="15451963" y="19161761"/>
                  <a:pt x="15451963" y="18153635"/>
                </a:cubicBezTo>
                <a:lnTo>
                  <a:pt x="15451963" y="1831340"/>
                </a:lnTo>
                <a:cubicBezTo>
                  <a:pt x="15451963" y="1096772"/>
                  <a:pt x="15007463" y="435229"/>
                  <a:pt x="14327505" y="157353"/>
                </a:cubicBezTo>
                <a:cubicBezTo>
                  <a:pt x="14315947" y="152654"/>
                  <a:pt x="14304264" y="147828"/>
                  <a:pt x="14292707" y="143002"/>
                </a:cubicBezTo>
                <a:cubicBezTo>
                  <a:pt x="14062837" y="46990"/>
                  <a:pt x="13821156" y="0"/>
                  <a:pt x="13581761" y="0"/>
                </a:cubicBezTo>
                <a:cubicBezTo>
                  <a:pt x="13581761" y="0"/>
                  <a:pt x="13581634" y="0"/>
                  <a:pt x="13581634" y="0"/>
                </a:cubicBezTo>
                <a:close/>
              </a:path>
            </a:pathLst>
          </a:custGeom>
          <a:blipFill rotWithShape="1">
            <a:blip r:embed="rId5">
              <a:alphaModFix/>
            </a:blip>
            <a:stretch>
              <a:fillRect b="0" l="-48258" r="-4825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1028700" y="2469593"/>
            <a:ext cx="7883170" cy="3146933"/>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1" i="0" lang="en-US" sz="10400" u="none" cap="none" strike="noStrike">
                <a:solidFill>
                  <a:srgbClr val="FFFFFF"/>
                </a:solidFill>
                <a:latin typeface="Inter"/>
                <a:ea typeface="Inter"/>
                <a:cs typeface="Inter"/>
                <a:sym typeface="Inter"/>
              </a:rPr>
              <a:t>ANALISIS SWOT </a:t>
            </a:r>
            <a:endParaRPr/>
          </a:p>
        </p:txBody>
      </p:sp>
      <p:grpSp>
        <p:nvGrpSpPr>
          <p:cNvPr id="97" name="Google Shape;97;p13"/>
          <p:cNvGrpSpPr/>
          <p:nvPr/>
        </p:nvGrpSpPr>
        <p:grpSpPr>
          <a:xfrm rot="3289119">
            <a:off x="-2179991" y="7294738"/>
            <a:ext cx="5578906" cy="4968199"/>
            <a:chOff x="41218" y="60786"/>
            <a:chExt cx="730365" cy="650414"/>
          </a:xfrm>
        </p:grpSpPr>
        <p:sp>
          <p:nvSpPr>
            <p:cNvPr id="98" name="Google Shape;98;p13"/>
            <p:cNvSpPr/>
            <p:nvPr/>
          </p:nvSpPr>
          <p:spPr>
            <a:xfrm>
              <a:off x="41218" y="60786"/>
              <a:ext cx="730365" cy="650414"/>
            </a:xfrm>
            <a:custGeom>
              <a:rect b="b" l="l" r="r" t="t"/>
              <a:pathLst>
                <a:path extrusionOk="0" h="650414" w="730365">
                  <a:moveTo>
                    <a:pt x="417150" y="30159"/>
                  </a:moveTo>
                  <a:lnTo>
                    <a:pt x="719614" y="559469"/>
                  </a:lnTo>
                  <a:cubicBezTo>
                    <a:pt x="730364" y="578283"/>
                    <a:pt x="730287" y="601397"/>
                    <a:pt x="719411" y="620138"/>
                  </a:cubicBezTo>
                  <a:cubicBezTo>
                    <a:pt x="708535" y="638879"/>
                    <a:pt x="688505" y="650414"/>
                    <a:pt x="666837" y="650414"/>
                  </a:cubicBezTo>
                  <a:lnTo>
                    <a:pt x="63527" y="650414"/>
                  </a:lnTo>
                  <a:cubicBezTo>
                    <a:pt x="41859" y="650414"/>
                    <a:pt x="21829" y="638879"/>
                    <a:pt x="10953" y="620138"/>
                  </a:cubicBezTo>
                  <a:cubicBezTo>
                    <a:pt x="77" y="601397"/>
                    <a:pt x="0" y="578283"/>
                    <a:pt x="10750" y="559469"/>
                  </a:cubicBezTo>
                  <a:lnTo>
                    <a:pt x="313214" y="30159"/>
                  </a:lnTo>
                  <a:cubicBezTo>
                    <a:pt x="323870" y="11509"/>
                    <a:pt x="343703" y="0"/>
                    <a:pt x="365182" y="0"/>
                  </a:cubicBezTo>
                  <a:cubicBezTo>
                    <a:pt x="386661" y="0"/>
                    <a:pt x="406494" y="11509"/>
                    <a:pt x="417150" y="30159"/>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13"/>
          <p:cNvGrpSpPr/>
          <p:nvPr/>
        </p:nvGrpSpPr>
        <p:grpSpPr>
          <a:xfrm rot="4882913">
            <a:off x="1181539" y="9206916"/>
            <a:ext cx="5578906" cy="4968199"/>
            <a:chOff x="41218" y="60786"/>
            <a:chExt cx="730365" cy="650414"/>
          </a:xfrm>
        </p:grpSpPr>
        <p:sp>
          <p:nvSpPr>
            <p:cNvPr id="101" name="Google Shape;101;p13"/>
            <p:cNvSpPr/>
            <p:nvPr/>
          </p:nvSpPr>
          <p:spPr>
            <a:xfrm>
              <a:off x="41218" y="60786"/>
              <a:ext cx="730365" cy="650414"/>
            </a:xfrm>
            <a:custGeom>
              <a:rect b="b" l="l" r="r" t="t"/>
              <a:pathLst>
                <a:path extrusionOk="0" h="650414" w="730365">
                  <a:moveTo>
                    <a:pt x="417150" y="30159"/>
                  </a:moveTo>
                  <a:lnTo>
                    <a:pt x="719614" y="559469"/>
                  </a:lnTo>
                  <a:cubicBezTo>
                    <a:pt x="730364" y="578283"/>
                    <a:pt x="730287" y="601397"/>
                    <a:pt x="719411" y="620138"/>
                  </a:cubicBezTo>
                  <a:cubicBezTo>
                    <a:pt x="708535" y="638879"/>
                    <a:pt x="688505" y="650414"/>
                    <a:pt x="666837" y="650414"/>
                  </a:cubicBezTo>
                  <a:lnTo>
                    <a:pt x="63527" y="650414"/>
                  </a:lnTo>
                  <a:cubicBezTo>
                    <a:pt x="41859" y="650414"/>
                    <a:pt x="21829" y="638879"/>
                    <a:pt x="10953" y="620138"/>
                  </a:cubicBezTo>
                  <a:cubicBezTo>
                    <a:pt x="77" y="601397"/>
                    <a:pt x="0" y="578283"/>
                    <a:pt x="10750" y="559469"/>
                  </a:cubicBezTo>
                  <a:lnTo>
                    <a:pt x="313214" y="30159"/>
                  </a:lnTo>
                  <a:cubicBezTo>
                    <a:pt x="323870" y="11509"/>
                    <a:pt x="343703" y="0"/>
                    <a:pt x="365182" y="0"/>
                  </a:cubicBezTo>
                  <a:cubicBezTo>
                    <a:pt x="386661" y="0"/>
                    <a:pt x="406494" y="11509"/>
                    <a:pt x="417150" y="30159"/>
                  </a:cubicBezTo>
                  <a:close/>
                </a:path>
              </a:pathLst>
            </a:custGeom>
            <a:solidFill>
              <a:srgbClr val="000000">
                <a:alpha val="0"/>
              </a:srgbClr>
            </a:solidFill>
            <a:ln cap="rnd" cmpd="sng" w="114300">
              <a:solidFill>
                <a:srgbClr val="FFC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3"/>
          <p:cNvGrpSpPr/>
          <p:nvPr/>
        </p:nvGrpSpPr>
        <p:grpSpPr>
          <a:xfrm>
            <a:off x="-2894621" y="5230493"/>
            <a:ext cx="4341187" cy="3885191"/>
            <a:chOff x="51481" y="75922"/>
            <a:chExt cx="709839" cy="635278"/>
          </a:xfrm>
        </p:grpSpPr>
        <p:sp>
          <p:nvSpPr>
            <p:cNvPr id="104" name="Google Shape;104;p13"/>
            <p:cNvSpPr/>
            <p:nvPr/>
          </p:nvSpPr>
          <p:spPr>
            <a:xfrm>
              <a:off x="51481" y="75922"/>
              <a:ext cx="709839" cy="635278"/>
            </a:xfrm>
            <a:custGeom>
              <a:rect b="b" l="l" r="r" t="t"/>
              <a:pathLst>
                <a:path extrusionOk="0" h="635278" w="709839">
                  <a:moveTo>
                    <a:pt x="419827" y="37667"/>
                  </a:moveTo>
                  <a:lnTo>
                    <a:pt x="696411" y="521689"/>
                  </a:lnTo>
                  <a:cubicBezTo>
                    <a:pt x="709838" y="545187"/>
                    <a:pt x="709742" y="574056"/>
                    <a:pt x="696158" y="597463"/>
                  </a:cubicBezTo>
                  <a:cubicBezTo>
                    <a:pt x="682574" y="620871"/>
                    <a:pt x="657556" y="635278"/>
                    <a:pt x="630493" y="635278"/>
                  </a:cubicBezTo>
                  <a:lnTo>
                    <a:pt x="79345" y="635278"/>
                  </a:lnTo>
                  <a:cubicBezTo>
                    <a:pt x="52282" y="635278"/>
                    <a:pt x="27264" y="620871"/>
                    <a:pt x="13680" y="597463"/>
                  </a:cubicBezTo>
                  <a:cubicBezTo>
                    <a:pt x="96" y="574056"/>
                    <a:pt x="0" y="545187"/>
                    <a:pt x="13427" y="521689"/>
                  </a:cubicBezTo>
                  <a:lnTo>
                    <a:pt x="290011" y="37667"/>
                  </a:lnTo>
                  <a:cubicBezTo>
                    <a:pt x="303321" y="14374"/>
                    <a:pt x="328092" y="0"/>
                    <a:pt x="354919" y="0"/>
                  </a:cubicBezTo>
                  <a:cubicBezTo>
                    <a:pt x="381746" y="0"/>
                    <a:pt x="406517" y="14374"/>
                    <a:pt x="419827" y="37667"/>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3"/>
          <p:cNvGrpSpPr/>
          <p:nvPr/>
        </p:nvGrpSpPr>
        <p:grpSpPr>
          <a:xfrm rot="4791208">
            <a:off x="6863410" y="-5747994"/>
            <a:ext cx="7065419" cy="6268899"/>
            <a:chOff x="33255" y="49044"/>
            <a:chExt cx="746289" cy="662156"/>
          </a:xfrm>
        </p:grpSpPr>
        <p:sp>
          <p:nvSpPr>
            <p:cNvPr id="107" name="Google Shape;107;p13"/>
            <p:cNvSpPr/>
            <p:nvPr/>
          </p:nvSpPr>
          <p:spPr>
            <a:xfrm>
              <a:off x="33255" y="49044"/>
              <a:ext cx="746289" cy="662156"/>
            </a:xfrm>
            <a:custGeom>
              <a:rect b="b" l="l" r="r" t="t"/>
              <a:pathLst>
                <a:path extrusionOk="0" h="662156" w="746289">
                  <a:moveTo>
                    <a:pt x="415074" y="24332"/>
                  </a:moveTo>
                  <a:lnTo>
                    <a:pt x="737616" y="588780"/>
                  </a:lnTo>
                  <a:cubicBezTo>
                    <a:pt x="746290" y="603959"/>
                    <a:pt x="746227" y="622608"/>
                    <a:pt x="737452" y="637729"/>
                  </a:cubicBezTo>
                  <a:cubicBezTo>
                    <a:pt x="728677" y="652850"/>
                    <a:pt x="712517" y="662156"/>
                    <a:pt x="695034" y="662156"/>
                  </a:cubicBezTo>
                  <a:lnTo>
                    <a:pt x="51256" y="662156"/>
                  </a:lnTo>
                  <a:cubicBezTo>
                    <a:pt x="33773" y="662156"/>
                    <a:pt x="17613" y="652850"/>
                    <a:pt x="8838" y="637729"/>
                  </a:cubicBezTo>
                  <a:cubicBezTo>
                    <a:pt x="63" y="622608"/>
                    <a:pt x="0" y="603959"/>
                    <a:pt x="8674" y="588780"/>
                  </a:cubicBezTo>
                  <a:lnTo>
                    <a:pt x="331216" y="24332"/>
                  </a:lnTo>
                  <a:cubicBezTo>
                    <a:pt x="339814" y="9286"/>
                    <a:pt x="355815" y="0"/>
                    <a:pt x="373145" y="0"/>
                  </a:cubicBezTo>
                  <a:cubicBezTo>
                    <a:pt x="390475" y="0"/>
                    <a:pt x="406476" y="9286"/>
                    <a:pt x="415074" y="24332"/>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3"/>
          <p:cNvGrpSpPr/>
          <p:nvPr/>
        </p:nvGrpSpPr>
        <p:grpSpPr>
          <a:xfrm rot="-9461083">
            <a:off x="12594594" y="9926999"/>
            <a:ext cx="7065419" cy="6268899"/>
            <a:chOff x="33255" y="49044"/>
            <a:chExt cx="746289" cy="662156"/>
          </a:xfrm>
        </p:grpSpPr>
        <p:sp>
          <p:nvSpPr>
            <p:cNvPr id="110" name="Google Shape;110;p13"/>
            <p:cNvSpPr/>
            <p:nvPr/>
          </p:nvSpPr>
          <p:spPr>
            <a:xfrm>
              <a:off x="33255" y="49044"/>
              <a:ext cx="746289" cy="662156"/>
            </a:xfrm>
            <a:custGeom>
              <a:rect b="b" l="l" r="r" t="t"/>
              <a:pathLst>
                <a:path extrusionOk="0" h="662156" w="746289">
                  <a:moveTo>
                    <a:pt x="415074" y="24332"/>
                  </a:moveTo>
                  <a:lnTo>
                    <a:pt x="737616" y="588780"/>
                  </a:lnTo>
                  <a:cubicBezTo>
                    <a:pt x="746290" y="603959"/>
                    <a:pt x="746227" y="622608"/>
                    <a:pt x="737452" y="637729"/>
                  </a:cubicBezTo>
                  <a:cubicBezTo>
                    <a:pt x="728677" y="652850"/>
                    <a:pt x="712517" y="662156"/>
                    <a:pt x="695034" y="662156"/>
                  </a:cubicBezTo>
                  <a:lnTo>
                    <a:pt x="51256" y="662156"/>
                  </a:lnTo>
                  <a:cubicBezTo>
                    <a:pt x="33773" y="662156"/>
                    <a:pt x="17613" y="652850"/>
                    <a:pt x="8838" y="637729"/>
                  </a:cubicBezTo>
                  <a:cubicBezTo>
                    <a:pt x="63" y="622608"/>
                    <a:pt x="0" y="603959"/>
                    <a:pt x="8674" y="588780"/>
                  </a:cubicBezTo>
                  <a:lnTo>
                    <a:pt x="331216" y="24332"/>
                  </a:lnTo>
                  <a:cubicBezTo>
                    <a:pt x="339814" y="9286"/>
                    <a:pt x="355815" y="0"/>
                    <a:pt x="373145" y="0"/>
                  </a:cubicBezTo>
                  <a:cubicBezTo>
                    <a:pt x="390475" y="0"/>
                    <a:pt x="406476" y="9286"/>
                    <a:pt x="415074" y="24332"/>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3"/>
          <p:cNvSpPr/>
          <p:nvPr/>
        </p:nvSpPr>
        <p:spPr>
          <a:xfrm>
            <a:off x="1049768" y="1046714"/>
            <a:ext cx="894259" cy="926693"/>
          </a:xfrm>
          <a:custGeom>
            <a:rect b="b" l="l" r="r" t="t"/>
            <a:pathLst>
              <a:path extrusionOk="0" h="926693" w="894259">
                <a:moveTo>
                  <a:pt x="0" y="0"/>
                </a:moveTo>
                <a:lnTo>
                  <a:pt x="894259" y="0"/>
                </a:lnTo>
                <a:lnTo>
                  <a:pt x="894259" y="926693"/>
                </a:lnTo>
                <a:lnTo>
                  <a:pt x="0" y="926693"/>
                </a:lnTo>
                <a:lnTo>
                  <a:pt x="0" y="0"/>
                </a:lnTo>
                <a:close/>
              </a:path>
            </a:pathLst>
          </a:custGeom>
          <a:blipFill rotWithShape="1">
            <a:blip r:embed="rId6">
              <a:alphaModFix/>
            </a:blip>
            <a:stretch>
              <a:fillRect b="0" l="0" r="0" t="0"/>
            </a:stretch>
          </a:blipFill>
          <a:ln>
            <a:noFill/>
          </a:ln>
        </p:spPr>
      </p:sp>
      <p:sp>
        <p:nvSpPr>
          <p:cNvPr id="113" name="Google Shape;113;p13"/>
          <p:cNvSpPr txBox="1"/>
          <p:nvPr/>
        </p:nvSpPr>
        <p:spPr>
          <a:xfrm>
            <a:off x="2123367" y="1236950"/>
            <a:ext cx="2684516" cy="4890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70" u="none" cap="none" strike="noStrike">
                <a:solidFill>
                  <a:srgbClr val="FFFFFF"/>
                </a:solidFill>
                <a:latin typeface="Antonio"/>
                <a:ea typeface="Antonio"/>
                <a:cs typeface="Antonio"/>
                <a:sym typeface="Antonio"/>
              </a:rPr>
              <a:t>BRAND</a:t>
            </a:r>
            <a:endParaRPr/>
          </a:p>
        </p:txBody>
      </p:sp>
      <p:sp>
        <p:nvSpPr>
          <p:cNvPr id="114" name="Google Shape;114;p13"/>
          <p:cNvSpPr txBox="1"/>
          <p:nvPr/>
        </p:nvSpPr>
        <p:spPr>
          <a:xfrm>
            <a:off x="1028700" y="6500726"/>
            <a:ext cx="7883170" cy="667303"/>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b="0" i="0" lang="en-US" sz="3928" u="none" cap="none" strike="noStrike">
                <a:solidFill>
                  <a:srgbClr val="FFFFFF"/>
                </a:solidFill>
                <a:latin typeface="Antonio"/>
                <a:ea typeface="Antonio"/>
                <a:cs typeface="Antonio"/>
                <a:sym typeface="Antonio"/>
              </a:rPr>
              <a:t>PRESENTATION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18" name="Shape 118"/>
        <p:cNvGrpSpPr/>
        <p:nvPr/>
      </p:nvGrpSpPr>
      <p:grpSpPr>
        <a:xfrm>
          <a:off x="0" y="0"/>
          <a:ext cx="0" cy="0"/>
          <a:chOff x="0" y="0"/>
          <a:chExt cx="0" cy="0"/>
        </a:xfrm>
      </p:grpSpPr>
      <p:cxnSp>
        <p:nvCxnSpPr>
          <p:cNvPr id="119" name="Google Shape;119;p14"/>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120" name="Google Shape;120;p14"/>
          <p:cNvGrpSpPr/>
          <p:nvPr/>
        </p:nvGrpSpPr>
        <p:grpSpPr>
          <a:xfrm>
            <a:off x="912845" y="3335439"/>
            <a:ext cx="279336" cy="279336"/>
            <a:chOff x="0" y="0"/>
            <a:chExt cx="812800" cy="812800"/>
          </a:xfrm>
        </p:grpSpPr>
        <p:sp>
          <p:nvSpPr>
            <p:cNvPr id="121" name="Google Shape;12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14"/>
          <p:cNvGrpSpPr/>
          <p:nvPr/>
        </p:nvGrpSpPr>
        <p:grpSpPr>
          <a:xfrm>
            <a:off x="12217938" y="4236783"/>
            <a:ext cx="5041362" cy="1797240"/>
            <a:chOff x="0" y="-38100"/>
            <a:chExt cx="1246848" cy="444500"/>
          </a:xfrm>
        </p:grpSpPr>
        <p:sp>
          <p:nvSpPr>
            <p:cNvPr id="124" name="Google Shape;124;p14"/>
            <p:cNvSpPr/>
            <p:nvPr/>
          </p:nvSpPr>
          <p:spPr>
            <a:xfrm>
              <a:off x="0" y="0"/>
              <a:ext cx="1246848" cy="406400"/>
            </a:xfrm>
            <a:custGeom>
              <a:rect b="b" l="l" r="r" t="t"/>
              <a:pathLst>
                <a:path extrusionOk="0" h="406400" w="1246848">
                  <a:moveTo>
                    <a:pt x="1043648" y="0"/>
                  </a:moveTo>
                  <a:cubicBezTo>
                    <a:pt x="1155872" y="0"/>
                    <a:pt x="1246848" y="90976"/>
                    <a:pt x="1246848" y="203200"/>
                  </a:cubicBezTo>
                  <a:cubicBezTo>
                    <a:pt x="1246848" y="315424"/>
                    <a:pt x="1155872" y="406400"/>
                    <a:pt x="1043648"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txBox="1"/>
            <p:nvPr/>
          </p:nvSpPr>
          <p:spPr>
            <a:xfrm>
              <a:off x="0" y="-38100"/>
              <a:ext cx="124684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4"/>
          <p:cNvGrpSpPr/>
          <p:nvPr/>
        </p:nvGrpSpPr>
        <p:grpSpPr>
          <a:xfrm>
            <a:off x="7101239" y="6853651"/>
            <a:ext cx="5041362" cy="1797240"/>
            <a:chOff x="0" y="-38100"/>
            <a:chExt cx="1246848" cy="444500"/>
          </a:xfrm>
        </p:grpSpPr>
        <p:sp>
          <p:nvSpPr>
            <p:cNvPr id="127" name="Google Shape;127;p14"/>
            <p:cNvSpPr/>
            <p:nvPr/>
          </p:nvSpPr>
          <p:spPr>
            <a:xfrm>
              <a:off x="0" y="0"/>
              <a:ext cx="1246848" cy="406400"/>
            </a:xfrm>
            <a:custGeom>
              <a:rect b="b" l="l" r="r" t="t"/>
              <a:pathLst>
                <a:path extrusionOk="0" h="406400" w="1246848">
                  <a:moveTo>
                    <a:pt x="1043648" y="0"/>
                  </a:moveTo>
                  <a:cubicBezTo>
                    <a:pt x="1155872" y="0"/>
                    <a:pt x="1246848" y="90976"/>
                    <a:pt x="1246848" y="203200"/>
                  </a:cubicBezTo>
                  <a:cubicBezTo>
                    <a:pt x="1246848" y="315424"/>
                    <a:pt x="1155872" y="406400"/>
                    <a:pt x="1043648"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txBox="1"/>
            <p:nvPr/>
          </p:nvSpPr>
          <p:spPr>
            <a:xfrm>
              <a:off x="0" y="-38100"/>
              <a:ext cx="124684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4"/>
          <p:cNvGrpSpPr/>
          <p:nvPr/>
        </p:nvGrpSpPr>
        <p:grpSpPr>
          <a:xfrm>
            <a:off x="1987773" y="4236783"/>
            <a:ext cx="5041362" cy="1797240"/>
            <a:chOff x="0" y="-38100"/>
            <a:chExt cx="1246848" cy="444500"/>
          </a:xfrm>
        </p:grpSpPr>
        <p:sp>
          <p:nvSpPr>
            <p:cNvPr id="130" name="Google Shape;130;p14"/>
            <p:cNvSpPr/>
            <p:nvPr/>
          </p:nvSpPr>
          <p:spPr>
            <a:xfrm>
              <a:off x="0" y="0"/>
              <a:ext cx="1246848" cy="406400"/>
            </a:xfrm>
            <a:custGeom>
              <a:rect b="b" l="l" r="r" t="t"/>
              <a:pathLst>
                <a:path extrusionOk="0" h="406400" w="1246848">
                  <a:moveTo>
                    <a:pt x="1043648" y="0"/>
                  </a:moveTo>
                  <a:cubicBezTo>
                    <a:pt x="1155872" y="0"/>
                    <a:pt x="1246848" y="90976"/>
                    <a:pt x="1246848" y="203200"/>
                  </a:cubicBezTo>
                  <a:cubicBezTo>
                    <a:pt x="1246848" y="315424"/>
                    <a:pt x="1155872" y="406400"/>
                    <a:pt x="1043648"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nvSpPr>
          <p:spPr>
            <a:xfrm>
              <a:off x="0" y="-38100"/>
              <a:ext cx="124684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4"/>
          <p:cNvGrpSpPr/>
          <p:nvPr/>
        </p:nvGrpSpPr>
        <p:grpSpPr>
          <a:xfrm>
            <a:off x="3214977" y="4079956"/>
            <a:ext cx="2586954" cy="579107"/>
            <a:chOff x="0" y="-38100"/>
            <a:chExt cx="1985646" cy="444500"/>
          </a:xfrm>
        </p:grpSpPr>
        <p:sp>
          <p:nvSpPr>
            <p:cNvPr id="133" name="Google Shape;133;p14"/>
            <p:cNvSpPr/>
            <p:nvPr/>
          </p:nvSpPr>
          <p:spPr>
            <a:xfrm>
              <a:off x="0" y="0"/>
              <a:ext cx="1985646" cy="406400"/>
            </a:xfrm>
            <a:custGeom>
              <a:rect b="b" l="l" r="r" t="t"/>
              <a:pathLst>
                <a:path extrusionOk="0" h="406400" w="1985646">
                  <a:moveTo>
                    <a:pt x="1782446" y="0"/>
                  </a:moveTo>
                  <a:cubicBezTo>
                    <a:pt x="1894670" y="0"/>
                    <a:pt x="1985646" y="90976"/>
                    <a:pt x="1985646" y="203200"/>
                  </a:cubicBezTo>
                  <a:cubicBezTo>
                    <a:pt x="1985646" y="315424"/>
                    <a:pt x="1894670" y="406400"/>
                    <a:pt x="1782446" y="406400"/>
                  </a:cubicBezTo>
                  <a:lnTo>
                    <a:pt x="203200" y="406400"/>
                  </a:lnTo>
                  <a:cubicBezTo>
                    <a:pt x="90976" y="406400"/>
                    <a:pt x="0" y="315424"/>
                    <a:pt x="0" y="203200"/>
                  </a:cubicBezTo>
                  <a:cubicBezTo>
                    <a:pt x="0" y="90976"/>
                    <a:pt x="90976" y="0"/>
                    <a:pt x="2032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nvSpPr>
          <p:spPr>
            <a:xfrm>
              <a:off x="0" y="-38100"/>
              <a:ext cx="198564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4"/>
          <p:cNvGrpSpPr/>
          <p:nvPr/>
        </p:nvGrpSpPr>
        <p:grpSpPr>
          <a:xfrm>
            <a:off x="7101239" y="1746794"/>
            <a:ext cx="5041362" cy="1797240"/>
            <a:chOff x="0" y="-38100"/>
            <a:chExt cx="1246848" cy="444500"/>
          </a:xfrm>
        </p:grpSpPr>
        <p:sp>
          <p:nvSpPr>
            <p:cNvPr id="136" name="Google Shape;136;p14"/>
            <p:cNvSpPr/>
            <p:nvPr/>
          </p:nvSpPr>
          <p:spPr>
            <a:xfrm>
              <a:off x="0" y="0"/>
              <a:ext cx="1246848" cy="406400"/>
            </a:xfrm>
            <a:custGeom>
              <a:rect b="b" l="l" r="r" t="t"/>
              <a:pathLst>
                <a:path extrusionOk="0" h="406400" w="1246848">
                  <a:moveTo>
                    <a:pt x="1043648" y="0"/>
                  </a:moveTo>
                  <a:cubicBezTo>
                    <a:pt x="1155872" y="0"/>
                    <a:pt x="1246848" y="90976"/>
                    <a:pt x="1246848" y="203200"/>
                  </a:cubicBezTo>
                  <a:cubicBezTo>
                    <a:pt x="1246848" y="315424"/>
                    <a:pt x="1155872" y="406400"/>
                    <a:pt x="1043648"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txBox="1"/>
            <p:nvPr/>
          </p:nvSpPr>
          <p:spPr>
            <a:xfrm>
              <a:off x="0" y="-38100"/>
              <a:ext cx="124684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4"/>
          <p:cNvGrpSpPr/>
          <p:nvPr/>
        </p:nvGrpSpPr>
        <p:grpSpPr>
          <a:xfrm>
            <a:off x="8328442" y="1586471"/>
            <a:ext cx="2586954" cy="579107"/>
            <a:chOff x="0" y="-38100"/>
            <a:chExt cx="1985646" cy="444500"/>
          </a:xfrm>
        </p:grpSpPr>
        <p:sp>
          <p:nvSpPr>
            <p:cNvPr id="139" name="Google Shape;139;p14"/>
            <p:cNvSpPr/>
            <p:nvPr/>
          </p:nvSpPr>
          <p:spPr>
            <a:xfrm>
              <a:off x="0" y="0"/>
              <a:ext cx="1985646" cy="406400"/>
            </a:xfrm>
            <a:custGeom>
              <a:rect b="b" l="l" r="r" t="t"/>
              <a:pathLst>
                <a:path extrusionOk="0" h="406400" w="1985646">
                  <a:moveTo>
                    <a:pt x="1782446" y="0"/>
                  </a:moveTo>
                  <a:cubicBezTo>
                    <a:pt x="1894670" y="0"/>
                    <a:pt x="1985646" y="90976"/>
                    <a:pt x="1985646" y="203200"/>
                  </a:cubicBezTo>
                  <a:cubicBezTo>
                    <a:pt x="1985646" y="315424"/>
                    <a:pt x="1894670" y="406400"/>
                    <a:pt x="1782446" y="406400"/>
                  </a:cubicBezTo>
                  <a:lnTo>
                    <a:pt x="203200" y="406400"/>
                  </a:lnTo>
                  <a:cubicBezTo>
                    <a:pt x="90976" y="406400"/>
                    <a:pt x="0" y="315424"/>
                    <a:pt x="0" y="203200"/>
                  </a:cubicBezTo>
                  <a:cubicBezTo>
                    <a:pt x="0" y="90976"/>
                    <a:pt x="90976" y="0"/>
                    <a:pt x="2032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txBox="1"/>
            <p:nvPr/>
          </p:nvSpPr>
          <p:spPr>
            <a:xfrm>
              <a:off x="0" y="-38100"/>
              <a:ext cx="198564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4"/>
          <p:cNvGrpSpPr/>
          <p:nvPr/>
        </p:nvGrpSpPr>
        <p:grpSpPr>
          <a:xfrm>
            <a:off x="13445142" y="4079956"/>
            <a:ext cx="2586954" cy="579107"/>
            <a:chOff x="0" y="-38100"/>
            <a:chExt cx="1985646" cy="444500"/>
          </a:xfrm>
        </p:grpSpPr>
        <p:sp>
          <p:nvSpPr>
            <p:cNvPr id="142" name="Google Shape;142;p14"/>
            <p:cNvSpPr/>
            <p:nvPr/>
          </p:nvSpPr>
          <p:spPr>
            <a:xfrm>
              <a:off x="0" y="0"/>
              <a:ext cx="1985646" cy="406400"/>
            </a:xfrm>
            <a:custGeom>
              <a:rect b="b" l="l" r="r" t="t"/>
              <a:pathLst>
                <a:path extrusionOk="0" h="406400" w="1985646">
                  <a:moveTo>
                    <a:pt x="1782446" y="0"/>
                  </a:moveTo>
                  <a:cubicBezTo>
                    <a:pt x="1894670" y="0"/>
                    <a:pt x="1985646" y="90976"/>
                    <a:pt x="1985646" y="203200"/>
                  </a:cubicBezTo>
                  <a:cubicBezTo>
                    <a:pt x="1985646" y="315424"/>
                    <a:pt x="1894670" y="406400"/>
                    <a:pt x="1782446" y="406400"/>
                  </a:cubicBezTo>
                  <a:lnTo>
                    <a:pt x="203200" y="406400"/>
                  </a:lnTo>
                  <a:cubicBezTo>
                    <a:pt x="90976" y="406400"/>
                    <a:pt x="0" y="315424"/>
                    <a:pt x="0" y="203200"/>
                  </a:cubicBezTo>
                  <a:cubicBezTo>
                    <a:pt x="0" y="90976"/>
                    <a:pt x="90976" y="0"/>
                    <a:pt x="2032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txBox="1"/>
            <p:nvPr/>
          </p:nvSpPr>
          <p:spPr>
            <a:xfrm>
              <a:off x="0" y="-38100"/>
              <a:ext cx="198564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4"/>
          <p:cNvGrpSpPr/>
          <p:nvPr/>
        </p:nvGrpSpPr>
        <p:grpSpPr>
          <a:xfrm>
            <a:off x="8328442" y="6693328"/>
            <a:ext cx="2586954" cy="579107"/>
            <a:chOff x="0" y="-38100"/>
            <a:chExt cx="1985646" cy="444500"/>
          </a:xfrm>
        </p:grpSpPr>
        <p:sp>
          <p:nvSpPr>
            <p:cNvPr id="145" name="Google Shape;145;p14"/>
            <p:cNvSpPr/>
            <p:nvPr/>
          </p:nvSpPr>
          <p:spPr>
            <a:xfrm>
              <a:off x="0" y="0"/>
              <a:ext cx="1985646" cy="406400"/>
            </a:xfrm>
            <a:custGeom>
              <a:rect b="b" l="l" r="r" t="t"/>
              <a:pathLst>
                <a:path extrusionOk="0" h="406400" w="1985646">
                  <a:moveTo>
                    <a:pt x="1782446" y="0"/>
                  </a:moveTo>
                  <a:cubicBezTo>
                    <a:pt x="1894670" y="0"/>
                    <a:pt x="1985646" y="90976"/>
                    <a:pt x="1985646" y="203200"/>
                  </a:cubicBezTo>
                  <a:cubicBezTo>
                    <a:pt x="1985646" y="315424"/>
                    <a:pt x="1894670" y="406400"/>
                    <a:pt x="1782446" y="406400"/>
                  </a:cubicBezTo>
                  <a:lnTo>
                    <a:pt x="203200" y="406400"/>
                  </a:lnTo>
                  <a:cubicBezTo>
                    <a:pt x="90976" y="406400"/>
                    <a:pt x="0" y="315424"/>
                    <a:pt x="0" y="203200"/>
                  </a:cubicBezTo>
                  <a:cubicBezTo>
                    <a:pt x="0" y="90976"/>
                    <a:pt x="90976" y="0"/>
                    <a:pt x="2032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txBox="1"/>
            <p:nvPr/>
          </p:nvSpPr>
          <p:spPr>
            <a:xfrm>
              <a:off x="0" y="-38100"/>
              <a:ext cx="198564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4"/>
          <p:cNvSpPr txBox="1"/>
          <p:nvPr/>
        </p:nvSpPr>
        <p:spPr>
          <a:xfrm>
            <a:off x="7648790" y="4293044"/>
            <a:ext cx="3965309" cy="1643675"/>
          </a:xfrm>
          <a:prstGeom prst="rect">
            <a:avLst/>
          </a:prstGeom>
          <a:noFill/>
          <a:ln>
            <a:noFill/>
          </a:ln>
        </p:spPr>
        <p:txBody>
          <a:bodyPr anchorCtr="0" anchor="t" bIns="0" lIns="0" spcFirstLastPara="1" rIns="0" wrap="square" tIns="0">
            <a:spAutoFit/>
          </a:bodyPr>
          <a:lstStyle/>
          <a:p>
            <a:pPr indent="0" lvl="0" marL="0" marR="0" rtl="0" algn="ctr">
              <a:lnSpc>
                <a:spcPct val="127992"/>
              </a:lnSpc>
              <a:spcBef>
                <a:spcPts val="0"/>
              </a:spcBef>
              <a:spcAft>
                <a:spcPts val="0"/>
              </a:spcAft>
              <a:buNone/>
            </a:pPr>
            <a:r>
              <a:rPr b="1" i="0" lang="en-US" sz="5087" u="none" cap="none" strike="noStrike">
                <a:solidFill>
                  <a:srgbClr val="FFFFFF"/>
                </a:solidFill>
                <a:latin typeface="Inter"/>
                <a:ea typeface="Inter"/>
                <a:cs typeface="Inter"/>
                <a:sym typeface="Inter"/>
              </a:rPr>
              <a:t>SWOT ANALYSIS</a:t>
            </a:r>
            <a:endParaRPr/>
          </a:p>
        </p:txBody>
      </p:sp>
      <p:sp>
        <p:nvSpPr>
          <p:cNvPr id="148" name="Google Shape;148;p14"/>
          <p:cNvSpPr txBox="1"/>
          <p:nvPr/>
        </p:nvSpPr>
        <p:spPr>
          <a:xfrm>
            <a:off x="2578309" y="4736774"/>
            <a:ext cx="3860290" cy="951354"/>
          </a:xfrm>
          <a:prstGeom prst="rect">
            <a:avLst/>
          </a:prstGeom>
          <a:noFill/>
          <a:ln>
            <a:noFill/>
          </a:ln>
        </p:spPr>
        <p:txBody>
          <a:bodyPr anchorCtr="0" anchor="t" bIns="0" lIns="0" spcFirstLastPara="1" rIns="0" wrap="square" tIns="0">
            <a:spAutoFit/>
          </a:bodyPr>
          <a:lstStyle/>
          <a:p>
            <a:pPr indent="0" lvl="0" marL="0" marR="0" rtl="0" algn="just">
              <a:lnSpc>
                <a:spcPct val="118993"/>
              </a:lnSpc>
              <a:spcBef>
                <a:spcPts val="0"/>
              </a:spcBef>
              <a:spcAft>
                <a:spcPts val="0"/>
              </a:spcAft>
              <a:buNone/>
            </a:pPr>
            <a:r>
              <a:rPr b="0" i="0" lang="en-US" sz="159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a:t>
            </a:r>
            <a:endParaRPr/>
          </a:p>
        </p:txBody>
      </p:sp>
      <p:sp>
        <p:nvSpPr>
          <p:cNvPr id="149" name="Google Shape;149;p14"/>
          <p:cNvSpPr txBox="1"/>
          <p:nvPr/>
        </p:nvSpPr>
        <p:spPr>
          <a:xfrm>
            <a:off x="7691774" y="2246785"/>
            <a:ext cx="3860290" cy="951354"/>
          </a:xfrm>
          <a:prstGeom prst="rect">
            <a:avLst/>
          </a:prstGeom>
          <a:noFill/>
          <a:ln>
            <a:noFill/>
          </a:ln>
        </p:spPr>
        <p:txBody>
          <a:bodyPr anchorCtr="0" anchor="t" bIns="0" lIns="0" spcFirstLastPara="1" rIns="0" wrap="square" tIns="0">
            <a:spAutoFit/>
          </a:bodyPr>
          <a:lstStyle/>
          <a:p>
            <a:pPr indent="0" lvl="0" marL="0" marR="0" rtl="0" algn="just">
              <a:lnSpc>
                <a:spcPct val="118993"/>
              </a:lnSpc>
              <a:spcBef>
                <a:spcPts val="0"/>
              </a:spcBef>
              <a:spcAft>
                <a:spcPts val="0"/>
              </a:spcAft>
              <a:buNone/>
            </a:pPr>
            <a:r>
              <a:rPr b="0" i="0" lang="en-US" sz="159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a:t>
            </a:r>
            <a:endParaRPr/>
          </a:p>
        </p:txBody>
      </p:sp>
      <p:sp>
        <p:nvSpPr>
          <p:cNvPr id="150" name="Google Shape;150;p14"/>
          <p:cNvSpPr txBox="1"/>
          <p:nvPr/>
        </p:nvSpPr>
        <p:spPr>
          <a:xfrm>
            <a:off x="12808474" y="4736774"/>
            <a:ext cx="3860290" cy="951354"/>
          </a:xfrm>
          <a:prstGeom prst="rect">
            <a:avLst/>
          </a:prstGeom>
          <a:noFill/>
          <a:ln>
            <a:noFill/>
          </a:ln>
        </p:spPr>
        <p:txBody>
          <a:bodyPr anchorCtr="0" anchor="t" bIns="0" lIns="0" spcFirstLastPara="1" rIns="0" wrap="square" tIns="0">
            <a:spAutoFit/>
          </a:bodyPr>
          <a:lstStyle/>
          <a:p>
            <a:pPr indent="0" lvl="0" marL="0" marR="0" rtl="0" algn="just">
              <a:lnSpc>
                <a:spcPct val="118993"/>
              </a:lnSpc>
              <a:spcBef>
                <a:spcPts val="0"/>
              </a:spcBef>
              <a:spcAft>
                <a:spcPts val="0"/>
              </a:spcAft>
              <a:buNone/>
            </a:pPr>
            <a:r>
              <a:rPr b="0" i="0" lang="en-US" sz="159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a:t>
            </a:r>
            <a:endParaRPr/>
          </a:p>
        </p:txBody>
      </p:sp>
      <p:sp>
        <p:nvSpPr>
          <p:cNvPr id="151" name="Google Shape;151;p14"/>
          <p:cNvSpPr txBox="1"/>
          <p:nvPr/>
        </p:nvSpPr>
        <p:spPr>
          <a:xfrm>
            <a:off x="7691774" y="7353642"/>
            <a:ext cx="3860290" cy="951354"/>
          </a:xfrm>
          <a:prstGeom prst="rect">
            <a:avLst/>
          </a:prstGeom>
          <a:noFill/>
          <a:ln>
            <a:noFill/>
          </a:ln>
        </p:spPr>
        <p:txBody>
          <a:bodyPr anchorCtr="0" anchor="t" bIns="0" lIns="0" spcFirstLastPara="1" rIns="0" wrap="square" tIns="0">
            <a:spAutoFit/>
          </a:bodyPr>
          <a:lstStyle/>
          <a:p>
            <a:pPr indent="0" lvl="0" marL="0" marR="0" rtl="0" algn="just">
              <a:lnSpc>
                <a:spcPct val="118993"/>
              </a:lnSpc>
              <a:spcBef>
                <a:spcPts val="0"/>
              </a:spcBef>
              <a:spcAft>
                <a:spcPts val="0"/>
              </a:spcAft>
              <a:buNone/>
            </a:pPr>
            <a:r>
              <a:rPr b="0" i="0" lang="en-US" sz="159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a:t>
            </a:r>
            <a:endParaRPr/>
          </a:p>
        </p:txBody>
      </p:sp>
      <p:sp>
        <p:nvSpPr>
          <p:cNvPr id="152" name="Google Shape;152;p14"/>
          <p:cNvSpPr txBox="1"/>
          <p:nvPr/>
        </p:nvSpPr>
        <p:spPr>
          <a:xfrm>
            <a:off x="3669302" y="4283781"/>
            <a:ext cx="1678303" cy="230620"/>
          </a:xfrm>
          <a:prstGeom prst="rect">
            <a:avLst/>
          </a:prstGeom>
          <a:noFill/>
          <a:ln>
            <a:noFill/>
          </a:ln>
        </p:spPr>
        <p:txBody>
          <a:bodyPr anchorCtr="0" anchor="t" bIns="0" lIns="0" spcFirstLastPara="1" rIns="0" wrap="square" tIns="0">
            <a:spAutoFit/>
          </a:bodyPr>
          <a:lstStyle/>
          <a:p>
            <a:pPr indent="0" lvl="0" marL="0" marR="0" rtl="0" algn="ctr">
              <a:lnSpc>
                <a:spcPct val="118993"/>
              </a:lnSpc>
              <a:spcBef>
                <a:spcPts val="0"/>
              </a:spcBef>
              <a:spcAft>
                <a:spcPts val="0"/>
              </a:spcAft>
              <a:buNone/>
            </a:pPr>
            <a:r>
              <a:rPr b="0" i="0" lang="en-US" sz="1590" u="none" cap="none" strike="noStrike">
                <a:solidFill>
                  <a:srgbClr val="FFFFFF"/>
                </a:solidFill>
                <a:latin typeface="Antonio"/>
                <a:ea typeface="Antonio"/>
                <a:cs typeface="Antonio"/>
                <a:sym typeface="Antonio"/>
              </a:rPr>
              <a:t>STRENGTH</a:t>
            </a:r>
            <a:endParaRPr/>
          </a:p>
        </p:txBody>
      </p:sp>
      <p:sp>
        <p:nvSpPr>
          <p:cNvPr id="153" name="Google Shape;153;p14"/>
          <p:cNvSpPr txBox="1"/>
          <p:nvPr/>
        </p:nvSpPr>
        <p:spPr>
          <a:xfrm>
            <a:off x="8782768" y="1790296"/>
            <a:ext cx="1678303" cy="230620"/>
          </a:xfrm>
          <a:prstGeom prst="rect">
            <a:avLst/>
          </a:prstGeom>
          <a:noFill/>
          <a:ln>
            <a:noFill/>
          </a:ln>
        </p:spPr>
        <p:txBody>
          <a:bodyPr anchorCtr="0" anchor="t" bIns="0" lIns="0" spcFirstLastPara="1" rIns="0" wrap="square" tIns="0">
            <a:spAutoFit/>
          </a:bodyPr>
          <a:lstStyle/>
          <a:p>
            <a:pPr indent="0" lvl="0" marL="0" marR="0" rtl="0" algn="ctr">
              <a:lnSpc>
                <a:spcPct val="118993"/>
              </a:lnSpc>
              <a:spcBef>
                <a:spcPts val="0"/>
              </a:spcBef>
              <a:spcAft>
                <a:spcPts val="0"/>
              </a:spcAft>
              <a:buNone/>
            </a:pPr>
            <a:r>
              <a:rPr b="0" i="0" lang="en-US" sz="1590" u="none" cap="none" strike="noStrike">
                <a:solidFill>
                  <a:srgbClr val="FFFFFF"/>
                </a:solidFill>
                <a:latin typeface="Antonio"/>
                <a:ea typeface="Antonio"/>
                <a:cs typeface="Antonio"/>
                <a:sym typeface="Antonio"/>
              </a:rPr>
              <a:t>WEAKNESS</a:t>
            </a:r>
            <a:endParaRPr/>
          </a:p>
        </p:txBody>
      </p:sp>
      <p:sp>
        <p:nvSpPr>
          <p:cNvPr id="154" name="Google Shape;154;p14"/>
          <p:cNvSpPr txBox="1"/>
          <p:nvPr/>
        </p:nvSpPr>
        <p:spPr>
          <a:xfrm>
            <a:off x="13798294" y="4283781"/>
            <a:ext cx="1880651" cy="230620"/>
          </a:xfrm>
          <a:prstGeom prst="rect">
            <a:avLst/>
          </a:prstGeom>
          <a:noFill/>
          <a:ln>
            <a:noFill/>
          </a:ln>
        </p:spPr>
        <p:txBody>
          <a:bodyPr anchorCtr="0" anchor="t" bIns="0" lIns="0" spcFirstLastPara="1" rIns="0" wrap="square" tIns="0">
            <a:spAutoFit/>
          </a:bodyPr>
          <a:lstStyle/>
          <a:p>
            <a:pPr indent="0" lvl="0" marL="0" marR="0" rtl="0" algn="ctr">
              <a:lnSpc>
                <a:spcPct val="118993"/>
              </a:lnSpc>
              <a:spcBef>
                <a:spcPts val="0"/>
              </a:spcBef>
              <a:spcAft>
                <a:spcPts val="0"/>
              </a:spcAft>
              <a:buNone/>
            </a:pPr>
            <a:r>
              <a:rPr b="0" i="0" lang="en-US" sz="1590" u="none" cap="none" strike="noStrike">
                <a:solidFill>
                  <a:srgbClr val="FFFFFF"/>
                </a:solidFill>
                <a:latin typeface="Antonio"/>
                <a:ea typeface="Antonio"/>
                <a:cs typeface="Antonio"/>
                <a:sym typeface="Antonio"/>
              </a:rPr>
              <a:t>OPPORTUNITIES</a:t>
            </a:r>
            <a:endParaRPr/>
          </a:p>
        </p:txBody>
      </p:sp>
      <p:sp>
        <p:nvSpPr>
          <p:cNvPr id="155" name="Google Shape;155;p14"/>
          <p:cNvSpPr txBox="1"/>
          <p:nvPr/>
        </p:nvSpPr>
        <p:spPr>
          <a:xfrm>
            <a:off x="8782768" y="6897153"/>
            <a:ext cx="1678303" cy="230620"/>
          </a:xfrm>
          <a:prstGeom prst="rect">
            <a:avLst/>
          </a:prstGeom>
          <a:noFill/>
          <a:ln>
            <a:noFill/>
          </a:ln>
        </p:spPr>
        <p:txBody>
          <a:bodyPr anchorCtr="0" anchor="t" bIns="0" lIns="0" spcFirstLastPara="1" rIns="0" wrap="square" tIns="0">
            <a:spAutoFit/>
          </a:bodyPr>
          <a:lstStyle/>
          <a:p>
            <a:pPr indent="0" lvl="0" marL="0" marR="0" rtl="0" algn="ctr">
              <a:lnSpc>
                <a:spcPct val="118993"/>
              </a:lnSpc>
              <a:spcBef>
                <a:spcPts val="0"/>
              </a:spcBef>
              <a:spcAft>
                <a:spcPts val="0"/>
              </a:spcAft>
              <a:buNone/>
            </a:pPr>
            <a:r>
              <a:rPr b="0" i="0" lang="en-US" sz="1590" u="none" cap="none" strike="noStrike">
                <a:solidFill>
                  <a:srgbClr val="FFFFFF"/>
                </a:solidFill>
                <a:latin typeface="Antonio"/>
                <a:ea typeface="Antonio"/>
                <a:cs typeface="Antonio"/>
                <a:sym typeface="Antonio"/>
              </a:rPr>
              <a:t>THREATS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59" name="Shape 159"/>
        <p:cNvGrpSpPr/>
        <p:nvPr/>
      </p:nvGrpSpPr>
      <p:grpSpPr>
        <a:xfrm>
          <a:off x="0" y="0"/>
          <a:ext cx="0" cy="0"/>
          <a:chOff x="0" y="0"/>
          <a:chExt cx="0" cy="0"/>
        </a:xfrm>
      </p:grpSpPr>
      <p:cxnSp>
        <p:nvCxnSpPr>
          <p:cNvPr id="160" name="Google Shape;160;p15"/>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161" name="Google Shape;161;p15"/>
          <p:cNvGrpSpPr/>
          <p:nvPr/>
        </p:nvGrpSpPr>
        <p:grpSpPr>
          <a:xfrm>
            <a:off x="912845" y="8448675"/>
            <a:ext cx="279336" cy="279336"/>
            <a:chOff x="0" y="0"/>
            <a:chExt cx="812800" cy="812800"/>
          </a:xfrm>
        </p:grpSpPr>
        <p:sp>
          <p:nvSpPr>
            <p:cNvPr id="162" name="Google Shape;16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15"/>
          <p:cNvSpPr/>
          <p:nvPr/>
        </p:nvSpPr>
        <p:spPr>
          <a:xfrm>
            <a:off x="13533672" y="1185546"/>
            <a:ext cx="5331496" cy="4042904"/>
          </a:xfrm>
          <a:custGeom>
            <a:rect b="b" l="l" r="r" t="t"/>
            <a:pathLst>
              <a:path extrusionOk="0" h="15174849" w="20011517">
                <a:moveTo>
                  <a:pt x="13306171" y="0"/>
                </a:moveTo>
                <a:cubicBezTo>
                  <a:pt x="12847574" y="0"/>
                  <a:pt x="12387707" y="173609"/>
                  <a:pt x="12033758" y="527558"/>
                </a:cubicBezTo>
                <a:lnTo>
                  <a:pt x="525907" y="12035536"/>
                </a:lnTo>
                <a:cubicBezTo>
                  <a:pt x="182245" y="12379071"/>
                  <a:pt x="1651" y="12836779"/>
                  <a:pt x="0" y="13303631"/>
                </a:cubicBezTo>
                <a:lnTo>
                  <a:pt x="0" y="13316331"/>
                </a:lnTo>
                <a:cubicBezTo>
                  <a:pt x="889" y="13552932"/>
                  <a:pt x="47625" y="13791693"/>
                  <a:pt x="142621" y="14018895"/>
                </a:cubicBezTo>
                <a:cubicBezTo>
                  <a:pt x="147447" y="14030452"/>
                  <a:pt x="152146" y="14042010"/>
                  <a:pt x="156972" y="14053567"/>
                </a:cubicBezTo>
                <a:cubicBezTo>
                  <a:pt x="433959" y="14731746"/>
                  <a:pt x="1093597" y="15174849"/>
                  <a:pt x="1826133" y="15174849"/>
                </a:cubicBezTo>
                <a:lnTo>
                  <a:pt x="18102199" y="15174849"/>
                </a:lnTo>
                <a:cubicBezTo>
                  <a:pt x="19175985" y="15174849"/>
                  <a:pt x="20011517" y="14242289"/>
                  <a:pt x="19894931" y="13174853"/>
                </a:cubicBezTo>
                <a:cubicBezTo>
                  <a:pt x="19381470" y="8475473"/>
                  <a:pt x="17525619" y="4179697"/>
                  <a:pt x="14719173" y="678688"/>
                </a:cubicBezTo>
                <a:cubicBezTo>
                  <a:pt x="14359128" y="229616"/>
                  <a:pt x="13833602" y="0"/>
                  <a:pt x="13306425" y="0"/>
                </a:cubicBezTo>
                <a:cubicBezTo>
                  <a:pt x="13306298" y="0"/>
                  <a:pt x="13306298" y="0"/>
                  <a:pt x="13306171" y="0"/>
                </a:cubicBezTo>
                <a:close/>
              </a:path>
            </a:pathLst>
          </a:custGeom>
          <a:blipFill rotWithShape="1">
            <a:blip r:embed="rId3">
              <a:alphaModFix/>
            </a:blip>
            <a:stretch>
              <a:fillRect b="0" l="-7209" r="-7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13581019" y="5364098"/>
            <a:ext cx="5029993" cy="3787539"/>
          </a:xfrm>
          <a:custGeom>
            <a:rect b="b" l="l" r="r" t="t"/>
            <a:pathLst>
              <a:path extrusionOk="0" h="13053568" w="17335626">
                <a:moveTo>
                  <a:pt x="1692402" y="0"/>
                </a:moveTo>
                <a:cubicBezTo>
                  <a:pt x="1062228" y="0"/>
                  <a:pt x="494792" y="381254"/>
                  <a:pt x="256540" y="964565"/>
                </a:cubicBezTo>
                <a:cubicBezTo>
                  <a:pt x="252476" y="974471"/>
                  <a:pt x="248412" y="984377"/>
                  <a:pt x="244221" y="994410"/>
                </a:cubicBezTo>
                <a:cubicBezTo>
                  <a:pt x="0" y="1578991"/>
                  <a:pt x="125857" y="2252472"/>
                  <a:pt x="573913" y="2700528"/>
                </a:cubicBezTo>
                <a:lnTo>
                  <a:pt x="10473182" y="12599797"/>
                </a:lnTo>
                <a:cubicBezTo>
                  <a:pt x="10777601" y="12904216"/>
                  <a:pt x="11173333" y="13053568"/>
                  <a:pt x="11567922" y="13053568"/>
                </a:cubicBezTo>
                <a:cubicBezTo>
                  <a:pt x="12021566" y="13053568"/>
                  <a:pt x="12473559" y="12856083"/>
                  <a:pt x="12783186" y="12469749"/>
                </a:cubicBezTo>
                <a:cubicBezTo>
                  <a:pt x="15197329" y="9458198"/>
                  <a:pt x="16793718" y="5762879"/>
                  <a:pt x="17235425" y="1720342"/>
                </a:cubicBezTo>
                <a:cubicBezTo>
                  <a:pt x="17335626" y="802259"/>
                  <a:pt x="16616934" y="0"/>
                  <a:pt x="15693263" y="0"/>
                </a:cubicBezTo>
                <a:close/>
              </a:path>
            </a:pathLst>
          </a:custGeom>
          <a:blipFill rotWithShape="1">
            <a:blip r:embed="rId4">
              <a:alphaModFix/>
            </a:blip>
            <a:stretch>
              <a:fillRect b="0" l="-38565" r="0" t="-2155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12397778" y="5707410"/>
            <a:ext cx="3845797" cy="4968343"/>
          </a:xfrm>
          <a:custGeom>
            <a:rect b="b" l="l" r="r" t="t"/>
            <a:pathLst>
              <a:path extrusionOk="0" h="17123156" w="13254355">
                <a:moveTo>
                  <a:pt x="1604137" y="0"/>
                </a:moveTo>
                <a:cubicBezTo>
                  <a:pt x="1398778" y="0"/>
                  <a:pt x="1191514" y="40259"/>
                  <a:pt x="994410" y="122682"/>
                </a:cubicBezTo>
                <a:cubicBezTo>
                  <a:pt x="984504" y="126873"/>
                  <a:pt x="974598" y="130937"/>
                  <a:pt x="964565" y="135001"/>
                </a:cubicBezTo>
                <a:cubicBezTo>
                  <a:pt x="381254" y="373253"/>
                  <a:pt x="0" y="940689"/>
                  <a:pt x="0" y="1570863"/>
                </a:cubicBezTo>
                <a:lnTo>
                  <a:pt x="0" y="15571724"/>
                </a:lnTo>
                <a:cubicBezTo>
                  <a:pt x="0" y="16437483"/>
                  <a:pt x="704723" y="17123156"/>
                  <a:pt x="1549273" y="17123156"/>
                </a:cubicBezTo>
                <a:cubicBezTo>
                  <a:pt x="1605788" y="17123156"/>
                  <a:pt x="1662938" y="17120108"/>
                  <a:pt x="1720469" y="17113758"/>
                </a:cubicBezTo>
                <a:cubicBezTo>
                  <a:pt x="5762879" y="16672052"/>
                  <a:pt x="9458325" y="15075663"/>
                  <a:pt x="12469875" y="12661519"/>
                </a:cubicBezTo>
                <a:cubicBezTo>
                  <a:pt x="13192125" y="12082526"/>
                  <a:pt x="13254355" y="11006074"/>
                  <a:pt x="12599797" y="10351643"/>
                </a:cubicBezTo>
                <a:lnTo>
                  <a:pt x="2700528" y="452374"/>
                </a:lnTo>
                <a:cubicBezTo>
                  <a:pt x="2403602" y="155448"/>
                  <a:pt x="2007616" y="0"/>
                  <a:pt x="1604264" y="0"/>
                </a:cubicBezTo>
                <a:cubicBezTo>
                  <a:pt x="1604264" y="0"/>
                  <a:pt x="1604137" y="0"/>
                  <a:pt x="1604137" y="0"/>
                </a:cubicBezTo>
                <a:close/>
              </a:path>
            </a:pathLst>
          </a:custGeom>
          <a:blipFill rotWithShape="1">
            <a:blip r:embed="rId5">
              <a:alphaModFix/>
            </a:blip>
            <a:stretch>
              <a:fillRect b="0" l="-48252" r="-4825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12767824" y="-388754"/>
            <a:ext cx="3714893" cy="4799229"/>
          </a:xfrm>
          <a:custGeom>
            <a:rect b="b" l="l" r="r" t="t"/>
            <a:pathLst>
              <a:path extrusionOk="0" h="17123156" w="13254355">
                <a:moveTo>
                  <a:pt x="1549146" y="0"/>
                </a:moveTo>
                <a:cubicBezTo>
                  <a:pt x="704596" y="0"/>
                  <a:pt x="0" y="685673"/>
                  <a:pt x="0" y="1551432"/>
                </a:cubicBezTo>
                <a:lnTo>
                  <a:pt x="0" y="15552293"/>
                </a:lnTo>
                <a:cubicBezTo>
                  <a:pt x="0" y="16182467"/>
                  <a:pt x="381254" y="16749903"/>
                  <a:pt x="964565" y="16988155"/>
                </a:cubicBezTo>
                <a:cubicBezTo>
                  <a:pt x="974471" y="16992219"/>
                  <a:pt x="984504" y="16996282"/>
                  <a:pt x="994410" y="17000474"/>
                </a:cubicBezTo>
                <a:cubicBezTo>
                  <a:pt x="1191641" y="17082897"/>
                  <a:pt x="1398905" y="17123156"/>
                  <a:pt x="1604264" y="17123156"/>
                </a:cubicBezTo>
                <a:cubicBezTo>
                  <a:pt x="2007743" y="17123156"/>
                  <a:pt x="2403602" y="16967707"/>
                  <a:pt x="2700528" y="16670781"/>
                </a:cubicBezTo>
                <a:lnTo>
                  <a:pt x="12599797" y="6771513"/>
                </a:lnTo>
                <a:cubicBezTo>
                  <a:pt x="13254355" y="6116955"/>
                  <a:pt x="13192125" y="5040503"/>
                  <a:pt x="12469876" y="4461637"/>
                </a:cubicBezTo>
                <a:cubicBezTo>
                  <a:pt x="9458325" y="2047494"/>
                  <a:pt x="5762879" y="451104"/>
                  <a:pt x="1720469" y="9398"/>
                </a:cubicBezTo>
                <a:cubicBezTo>
                  <a:pt x="1662938" y="3048"/>
                  <a:pt x="1605661" y="0"/>
                  <a:pt x="1549273" y="0"/>
                </a:cubicBezTo>
                <a:cubicBezTo>
                  <a:pt x="1549273" y="0"/>
                  <a:pt x="1549146" y="0"/>
                  <a:pt x="1549146" y="0"/>
                </a:cubicBezTo>
                <a:close/>
              </a:path>
            </a:pathLst>
          </a:custGeom>
          <a:blipFill rotWithShape="1">
            <a:blip r:embed="rId6">
              <a:alphaModFix/>
            </a:blip>
            <a:stretch>
              <a:fillRect b="0" l="-47705" r="-4770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9090511" y="-153964"/>
            <a:ext cx="3533119" cy="4564441"/>
          </a:xfrm>
          <a:custGeom>
            <a:rect b="b" l="l" r="r" t="t"/>
            <a:pathLst>
              <a:path extrusionOk="0" h="17123156" w="13254228">
                <a:moveTo>
                  <a:pt x="11705082" y="0"/>
                </a:moveTo>
                <a:cubicBezTo>
                  <a:pt x="11648567" y="0"/>
                  <a:pt x="11591417" y="3048"/>
                  <a:pt x="11533886" y="9398"/>
                </a:cubicBezTo>
                <a:cubicBezTo>
                  <a:pt x="7491349" y="451104"/>
                  <a:pt x="3796030" y="2047494"/>
                  <a:pt x="784479" y="4461637"/>
                </a:cubicBezTo>
                <a:cubicBezTo>
                  <a:pt x="62230" y="5040630"/>
                  <a:pt x="0" y="6116955"/>
                  <a:pt x="654431" y="6771513"/>
                </a:cubicBezTo>
                <a:lnTo>
                  <a:pt x="10553699" y="16670782"/>
                </a:lnTo>
                <a:cubicBezTo>
                  <a:pt x="10850625" y="16967708"/>
                  <a:pt x="11246485" y="17123156"/>
                  <a:pt x="11649963" y="17123156"/>
                </a:cubicBezTo>
                <a:cubicBezTo>
                  <a:pt x="11855322" y="17123156"/>
                  <a:pt x="12062586" y="17082897"/>
                  <a:pt x="12259818" y="17000474"/>
                </a:cubicBezTo>
                <a:cubicBezTo>
                  <a:pt x="12269723" y="16996283"/>
                  <a:pt x="12279630" y="16992219"/>
                  <a:pt x="12289662" y="16988155"/>
                </a:cubicBezTo>
                <a:cubicBezTo>
                  <a:pt x="12872973" y="16749903"/>
                  <a:pt x="13254228" y="16182467"/>
                  <a:pt x="13254228" y="15552293"/>
                </a:cubicBezTo>
                <a:lnTo>
                  <a:pt x="13254228" y="1551432"/>
                </a:lnTo>
                <a:cubicBezTo>
                  <a:pt x="13254228" y="685673"/>
                  <a:pt x="12549505" y="0"/>
                  <a:pt x="11705082" y="0"/>
                </a:cubicBezTo>
                <a:close/>
              </a:path>
            </a:pathLst>
          </a:custGeom>
          <a:blipFill rotWithShape="1">
            <a:blip r:embed="rId7">
              <a:alphaModFix/>
            </a:blip>
            <a:stretch>
              <a:fillRect b="0" l="-48439" r="-4843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15"/>
          <p:cNvGrpSpPr/>
          <p:nvPr/>
        </p:nvGrpSpPr>
        <p:grpSpPr>
          <a:xfrm>
            <a:off x="11434017" y="3817704"/>
            <a:ext cx="2379245" cy="2379245"/>
            <a:chOff x="0" y="0"/>
            <a:chExt cx="812800" cy="812800"/>
          </a:xfrm>
        </p:grpSpPr>
        <p:sp>
          <p:nvSpPr>
            <p:cNvPr id="170" name="Google Shape;17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15"/>
          <p:cNvGrpSpPr/>
          <p:nvPr/>
        </p:nvGrpSpPr>
        <p:grpSpPr>
          <a:xfrm>
            <a:off x="12276228" y="4659915"/>
            <a:ext cx="694824" cy="694824"/>
            <a:chOff x="0" y="0"/>
            <a:chExt cx="812800" cy="812800"/>
          </a:xfrm>
        </p:grpSpPr>
        <p:sp>
          <p:nvSpPr>
            <p:cNvPr id="173" name="Google Shape;17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5" name="Google Shape;175;p15"/>
          <p:cNvPicPr preferRelativeResize="0"/>
          <p:nvPr/>
        </p:nvPicPr>
        <p:blipFill rotWithShape="1">
          <a:blip r:embed="rId8">
            <a:alphaModFix/>
          </a:blip>
          <a:srcRect b="0" l="0" r="0" t="0"/>
          <a:stretch/>
        </p:blipFill>
        <p:spPr>
          <a:xfrm>
            <a:off x="898496" y="1605155"/>
            <a:ext cx="8839231" cy="6288353"/>
          </a:xfrm>
          <a:prstGeom prst="rect">
            <a:avLst/>
          </a:prstGeom>
          <a:noFill/>
          <a:ln>
            <a:noFill/>
          </a:ln>
        </p:spPr>
      </p:pic>
      <p:sp>
        <p:nvSpPr>
          <p:cNvPr id="176" name="Google Shape;176;p15"/>
          <p:cNvSpPr txBox="1"/>
          <p:nvPr/>
        </p:nvSpPr>
        <p:spPr>
          <a:xfrm>
            <a:off x="1630279" y="7689559"/>
            <a:ext cx="8666496" cy="1568656"/>
          </a:xfrm>
          <a:prstGeom prst="rect">
            <a:avLst/>
          </a:prstGeom>
          <a:noFill/>
          <a:ln>
            <a:noFill/>
          </a:ln>
        </p:spPr>
        <p:txBody>
          <a:bodyPr anchorCtr="0" anchor="t" bIns="0" lIns="0" spcFirstLastPara="1" rIns="0" wrap="square" tIns="0">
            <a:spAutoFit/>
          </a:bodyPr>
          <a:lstStyle/>
          <a:p>
            <a:pPr indent="0" lvl="0" marL="0" marR="0" rtl="0" algn="just">
              <a:lnSpc>
                <a:spcPct val="119011"/>
              </a:lnSpc>
              <a:spcBef>
                <a:spcPts val="0"/>
              </a:spcBef>
              <a:spcAft>
                <a:spcPts val="0"/>
              </a:spcAft>
              <a:buNone/>
            </a:pPr>
            <a:r>
              <a:rPr b="0" i="0" lang="en-US" sz="263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a:t>
            </a:r>
            <a:endParaRPr/>
          </a:p>
        </p:txBody>
      </p:sp>
      <p:sp>
        <p:nvSpPr>
          <p:cNvPr id="177" name="Google Shape;177;p15"/>
          <p:cNvSpPr txBox="1"/>
          <p:nvPr/>
        </p:nvSpPr>
        <p:spPr>
          <a:xfrm>
            <a:off x="1630279" y="1093370"/>
            <a:ext cx="8232201" cy="65595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799" u="none" cap="none" strike="noStrike">
                <a:solidFill>
                  <a:srgbClr val="FFFFFF"/>
                </a:solidFill>
                <a:latin typeface="Inter"/>
                <a:ea typeface="Inter"/>
                <a:cs typeface="Inter"/>
                <a:sym typeface="Inter"/>
              </a:rPr>
              <a:t>KEKUATAN (STRENGTHS)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81" name="Shape 181"/>
        <p:cNvGrpSpPr/>
        <p:nvPr/>
      </p:nvGrpSpPr>
      <p:grpSpPr>
        <a:xfrm>
          <a:off x="0" y="0"/>
          <a:ext cx="0" cy="0"/>
          <a:chOff x="0" y="0"/>
          <a:chExt cx="0" cy="0"/>
        </a:xfrm>
      </p:grpSpPr>
      <p:grpSp>
        <p:nvGrpSpPr>
          <p:cNvPr id="182" name="Google Shape;182;p16"/>
          <p:cNvGrpSpPr/>
          <p:nvPr/>
        </p:nvGrpSpPr>
        <p:grpSpPr>
          <a:xfrm>
            <a:off x="3603675" y="5337827"/>
            <a:ext cx="5250210" cy="1462206"/>
            <a:chOff x="0" y="-38100"/>
            <a:chExt cx="1596026" cy="444500"/>
          </a:xfrm>
        </p:grpSpPr>
        <p:sp>
          <p:nvSpPr>
            <p:cNvPr id="183" name="Google Shape;183;p16"/>
            <p:cNvSpPr/>
            <p:nvPr/>
          </p:nvSpPr>
          <p:spPr>
            <a:xfrm>
              <a:off x="0" y="0"/>
              <a:ext cx="1596026" cy="406400"/>
            </a:xfrm>
            <a:custGeom>
              <a:rect b="b" l="l" r="r" t="t"/>
              <a:pathLst>
                <a:path extrusionOk="0" h="406400" w="1596026">
                  <a:moveTo>
                    <a:pt x="1392826" y="0"/>
                  </a:moveTo>
                  <a:cubicBezTo>
                    <a:pt x="1505050" y="0"/>
                    <a:pt x="1596026" y="90976"/>
                    <a:pt x="1596026" y="203200"/>
                  </a:cubicBezTo>
                  <a:cubicBezTo>
                    <a:pt x="1596026" y="315424"/>
                    <a:pt x="1505050" y="406400"/>
                    <a:pt x="1392826"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txBox="1"/>
            <p:nvPr/>
          </p:nvSpPr>
          <p:spPr>
            <a:xfrm>
              <a:off x="0" y="-38100"/>
              <a:ext cx="159602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6"/>
          <p:cNvGrpSpPr/>
          <p:nvPr/>
        </p:nvGrpSpPr>
        <p:grpSpPr>
          <a:xfrm>
            <a:off x="2240801" y="7102402"/>
            <a:ext cx="6385021" cy="1462206"/>
            <a:chOff x="0" y="-38100"/>
            <a:chExt cx="1941000" cy="444500"/>
          </a:xfrm>
        </p:grpSpPr>
        <p:sp>
          <p:nvSpPr>
            <p:cNvPr id="186" name="Google Shape;186;p16"/>
            <p:cNvSpPr/>
            <p:nvPr/>
          </p:nvSpPr>
          <p:spPr>
            <a:xfrm>
              <a:off x="0" y="0"/>
              <a:ext cx="1941000" cy="406400"/>
            </a:xfrm>
            <a:custGeom>
              <a:rect b="b" l="l" r="r" t="t"/>
              <a:pathLst>
                <a:path extrusionOk="0" h="406400" w="1941000">
                  <a:moveTo>
                    <a:pt x="1737800" y="0"/>
                  </a:moveTo>
                  <a:cubicBezTo>
                    <a:pt x="1850024" y="0"/>
                    <a:pt x="1941000" y="90976"/>
                    <a:pt x="1941000" y="203200"/>
                  </a:cubicBezTo>
                  <a:cubicBezTo>
                    <a:pt x="1941000" y="315424"/>
                    <a:pt x="1850024" y="406400"/>
                    <a:pt x="17378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txBox="1"/>
            <p:nvPr/>
          </p:nvSpPr>
          <p:spPr>
            <a:xfrm>
              <a:off x="0" y="-38100"/>
              <a:ext cx="19410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6"/>
          <p:cNvGrpSpPr/>
          <p:nvPr/>
        </p:nvGrpSpPr>
        <p:grpSpPr>
          <a:xfrm>
            <a:off x="11646104" y="2521654"/>
            <a:ext cx="5613196" cy="1285454"/>
            <a:chOff x="0" y="-38100"/>
            <a:chExt cx="1941000" cy="444500"/>
          </a:xfrm>
        </p:grpSpPr>
        <p:sp>
          <p:nvSpPr>
            <p:cNvPr id="189" name="Google Shape;189;p16"/>
            <p:cNvSpPr/>
            <p:nvPr/>
          </p:nvSpPr>
          <p:spPr>
            <a:xfrm>
              <a:off x="0" y="0"/>
              <a:ext cx="1941000" cy="406400"/>
            </a:xfrm>
            <a:custGeom>
              <a:rect b="b" l="l" r="r" t="t"/>
              <a:pathLst>
                <a:path extrusionOk="0" h="406400" w="1941000">
                  <a:moveTo>
                    <a:pt x="1737800" y="0"/>
                  </a:moveTo>
                  <a:cubicBezTo>
                    <a:pt x="1850024" y="0"/>
                    <a:pt x="1941000" y="90976"/>
                    <a:pt x="1941000" y="203200"/>
                  </a:cubicBezTo>
                  <a:cubicBezTo>
                    <a:pt x="1941000" y="315424"/>
                    <a:pt x="1850024" y="406400"/>
                    <a:pt x="17378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txBox="1"/>
            <p:nvPr/>
          </p:nvSpPr>
          <p:spPr>
            <a:xfrm>
              <a:off x="0" y="-38100"/>
              <a:ext cx="19410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6"/>
          <p:cNvGrpSpPr/>
          <p:nvPr/>
        </p:nvGrpSpPr>
        <p:grpSpPr>
          <a:xfrm>
            <a:off x="11646104" y="5727882"/>
            <a:ext cx="5613196" cy="1285454"/>
            <a:chOff x="0" y="-38100"/>
            <a:chExt cx="1941000" cy="444500"/>
          </a:xfrm>
        </p:grpSpPr>
        <p:sp>
          <p:nvSpPr>
            <p:cNvPr id="192" name="Google Shape;192;p16"/>
            <p:cNvSpPr/>
            <p:nvPr/>
          </p:nvSpPr>
          <p:spPr>
            <a:xfrm>
              <a:off x="0" y="0"/>
              <a:ext cx="1941000" cy="406400"/>
            </a:xfrm>
            <a:custGeom>
              <a:rect b="b" l="l" r="r" t="t"/>
              <a:pathLst>
                <a:path extrusionOk="0" h="406400" w="1941000">
                  <a:moveTo>
                    <a:pt x="1737800" y="0"/>
                  </a:moveTo>
                  <a:cubicBezTo>
                    <a:pt x="1850024" y="0"/>
                    <a:pt x="1941000" y="90976"/>
                    <a:pt x="1941000" y="203200"/>
                  </a:cubicBezTo>
                  <a:cubicBezTo>
                    <a:pt x="1941000" y="315424"/>
                    <a:pt x="1850024" y="406400"/>
                    <a:pt x="17378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txBox="1"/>
            <p:nvPr/>
          </p:nvSpPr>
          <p:spPr>
            <a:xfrm>
              <a:off x="0" y="-38100"/>
              <a:ext cx="19410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16"/>
          <p:cNvGrpSpPr/>
          <p:nvPr/>
        </p:nvGrpSpPr>
        <p:grpSpPr>
          <a:xfrm>
            <a:off x="10447974" y="4177705"/>
            <a:ext cx="4615563" cy="1285454"/>
            <a:chOff x="0" y="-38100"/>
            <a:chExt cx="1596026" cy="444500"/>
          </a:xfrm>
        </p:grpSpPr>
        <p:sp>
          <p:nvSpPr>
            <p:cNvPr id="195" name="Google Shape;195;p16"/>
            <p:cNvSpPr/>
            <p:nvPr/>
          </p:nvSpPr>
          <p:spPr>
            <a:xfrm>
              <a:off x="0" y="0"/>
              <a:ext cx="1596026" cy="406400"/>
            </a:xfrm>
            <a:custGeom>
              <a:rect b="b" l="l" r="r" t="t"/>
              <a:pathLst>
                <a:path extrusionOk="0" h="406400" w="1596026">
                  <a:moveTo>
                    <a:pt x="1392826" y="0"/>
                  </a:moveTo>
                  <a:cubicBezTo>
                    <a:pt x="1505050" y="0"/>
                    <a:pt x="1596026" y="90976"/>
                    <a:pt x="1596026" y="203200"/>
                  </a:cubicBezTo>
                  <a:cubicBezTo>
                    <a:pt x="1596026" y="315424"/>
                    <a:pt x="1505050" y="406400"/>
                    <a:pt x="1392826"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txBox="1"/>
            <p:nvPr/>
          </p:nvSpPr>
          <p:spPr>
            <a:xfrm>
              <a:off x="0" y="-38100"/>
              <a:ext cx="159602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16"/>
          <p:cNvGrpSpPr/>
          <p:nvPr/>
        </p:nvGrpSpPr>
        <p:grpSpPr>
          <a:xfrm>
            <a:off x="10447974" y="7279154"/>
            <a:ext cx="4615563" cy="1285454"/>
            <a:chOff x="0" y="-38100"/>
            <a:chExt cx="1596026" cy="444500"/>
          </a:xfrm>
        </p:grpSpPr>
        <p:sp>
          <p:nvSpPr>
            <p:cNvPr id="198" name="Google Shape;198;p16"/>
            <p:cNvSpPr/>
            <p:nvPr/>
          </p:nvSpPr>
          <p:spPr>
            <a:xfrm>
              <a:off x="0" y="0"/>
              <a:ext cx="1596026" cy="406400"/>
            </a:xfrm>
            <a:custGeom>
              <a:rect b="b" l="l" r="r" t="t"/>
              <a:pathLst>
                <a:path extrusionOk="0" h="406400" w="1596026">
                  <a:moveTo>
                    <a:pt x="1392826" y="0"/>
                  </a:moveTo>
                  <a:cubicBezTo>
                    <a:pt x="1505050" y="0"/>
                    <a:pt x="1596026" y="90976"/>
                    <a:pt x="1596026" y="203200"/>
                  </a:cubicBezTo>
                  <a:cubicBezTo>
                    <a:pt x="1596026" y="315424"/>
                    <a:pt x="1505050" y="406400"/>
                    <a:pt x="1392826"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txBox="1"/>
            <p:nvPr/>
          </p:nvSpPr>
          <p:spPr>
            <a:xfrm>
              <a:off x="0" y="-38100"/>
              <a:ext cx="1596026"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6"/>
          <p:cNvGrpSpPr/>
          <p:nvPr/>
        </p:nvGrpSpPr>
        <p:grpSpPr>
          <a:xfrm>
            <a:off x="3778826" y="5593290"/>
            <a:ext cx="1076612" cy="1076612"/>
            <a:chOff x="0" y="0"/>
            <a:chExt cx="812800" cy="812800"/>
          </a:xfrm>
        </p:grpSpPr>
        <p:sp>
          <p:nvSpPr>
            <p:cNvPr id="201" name="Google Shape;20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16"/>
          <p:cNvSpPr/>
          <p:nvPr/>
        </p:nvSpPr>
        <p:spPr>
          <a:xfrm>
            <a:off x="4002741" y="5766555"/>
            <a:ext cx="628783" cy="730081"/>
          </a:xfrm>
          <a:custGeom>
            <a:rect b="b" l="l" r="r" t="t"/>
            <a:pathLst>
              <a:path extrusionOk="0" h="730081" w="628783">
                <a:moveTo>
                  <a:pt x="0" y="0"/>
                </a:moveTo>
                <a:lnTo>
                  <a:pt x="628783" y="0"/>
                </a:lnTo>
                <a:lnTo>
                  <a:pt x="628783" y="730082"/>
                </a:lnTo>
                <a:lnTo>
                  <a:pt x="0" y="730082"/>
                </a:lnTo>
                <a:lnTo>
                  <a:pt x="0" y="0"/>
                </a:lnTo>
                <a:close/>
              </a:path>
            </a:pathLst>
          </a:custGeom>
          <a:blipFill rotWithShape="1">
            <a:blip r:embed="rId3">
              <a:alphaModFix/>
            </a:blip>
            <a:stretch>
              <a:fillRect b="0" l="0" r="0" t="0"/>
            </a:stretch>
          </a:blipFill>
          <a:ln>
            <a:noFill/>
          </a:ln>
        </p:spPr>
      </p:sp>
      <p:grpSp>
        <p:nvGrpSpPr>
          <p:cNvPr id="204" name="Google Shape;204;p16"/>
          <p:cNvGrpSpPr/>
          <p:nvPr/>
        </p:nvGrpSpPr>
        <p:grpSpPr>
          <a:xfrm>
            <a:off x="2413209" y="7357865"/>
            <a:ext cx="1076612" cy="1076612"/>
            <a:chOff x="0" y="0"/>
            <a:chExt cx="812800" cy="812800"/>
          </a:xfrm>
        </p:grpSpPr>
        <p:sp>
          <p:nvSpPr>
            <p:cNvPr id="205" name="Google Shape;20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6"/>
          <p:cNvSpPr/>
          <p:nvPr/>
        </p:nvSpPr>
        <p:spPr>
          <a:xfrm>
            <a:off x="2618610" y="7563266"/>
            <a:ext cx="665810" cy="665810"/>
          </a:xfrm>
          <a:custGeom>
            <a:rect b="b" l="l" r="r" t="t"/>
            <a:pathLst>
              <a:path extrusionOk="0" h="665810" w="665810">
                <a:moveTo>
                  <a:pt x="0" y="0"/>
                </a:moveTo>
                <a:lnTo>
                  <a:pt x="665810" y="0"/>
                </a:lnTo>
                <a:lnTo>
                  <a:pt x="665810" y="665810"/>
                </a:lnTo>
                <a:lnTo>
                  <a:pt x="0" y="665810"/>
                </a:lnTo>
                <a:lnTo>
                  <a:pt x="0" y="0"/>
                </a:lnTo>
                <a:close/>
              </a:path>
            </a:pathLst>
          </a:custGeom>
          <a:blipFill rotWithShape="1">
            <a:blip r:embed="rId4">
              <a:alphaModFix/>
            </a:blip>
            <a:stretch>
              <a:fillRect b="0" l="0" r="0" t="0"/>
            </a:stretch>
          </a:blipFill>
          <a:ln>
            <a:noFill/>
          </a:ln>
        </p:spPr>
      </p:sp>
      <p:cxnSp>
        <p:nvCxnSpPr>
          <p:cNvPr id="208" name="Google Shape;208;p16"/>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209" name="Google Shape;209;p16"/>
          <p:cNvGrpSpPr/>
          <p:nvPr/>
        </p:nvGrpSpPr>
        <p:grpSpPr>
          <a:xfrm>
            <a:off x="912845" y="4604266"/>
            <a:ext cx="279336" cy="279336"/>
            <a:chOff x="0" y="0"/>
            <a:chExt cx="812800" cy="812800"/>
          </a:xfrm>
        </p:grpSpPr>
        <p:sp>
          <p:nvSpPr>
            <p:cNvPr id="210" name="Google Shape;21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6"/>
          <p:cNvGrpSpPr/>
          <p:nvPr/>
        </p:nvGrpSpPr>
        <p:grpSpPr>
          <a:xfrm>
            <a:off x="11801277" y="2746236"/>
            <a:ext cx="946471" cy="946471"/>
            <a:chOff x="0" y="0"/>
            <a:chExt cx="812800" cy="812800"/>
          </a:xfrm>
        </p:grpSpPr>
        <p:sp>
          <p:nvSpPr>
            <p:cNvPr id="213" name="Google Shape;21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6"/>
          <p:cNvSpPr/>
          <p:nvPr/>
        </p:nvSpPr>
        <p:spPr>
          <a:xfrm>
            <a:off x="11964428" y="2898557"/>
            <a:ext cx="620167" cy="641829"/>
          </a:xfrm>
          <a:custGeom>
            <a:rect b="b" l="l" r="r" t="t"/>
            <a:pathLst>
              <a:path extrusionOk="0" h="641829" w="620167">
                <a:moveTo>
                  <a:pt x="0" y="0"/>
                </a:moveTo>
                <a:lnTo>
                  <a:pt x="620167" y="0"/>
                </a:lnTo>
                <a:lnTo>
                  <a:pt x="620167" y="641829"/>
                </a:lnTo>
                <a:lnTo>
                  <a:pt x="0" y="641829"/>
                </a:lnTo>
                <a:lnTo>
                  <a:pt x="0" y="0"/>
                </a:lnTo>
                <a:close/>
              </a:path>
            </a:pathLst>
          </a:custGeom>
          <a:blipFill rotWithShape="1">
            <a:blip r:embed="rId5">
              <a:alphaModFix/>
            </a:blip>
            <a:stretch>
              <a:fillRect b="0" l="0" r="0" t="0"/>
            </a:stretch>
          </a:blipFill>
          <a:ln>
            <a:noFill/>
          </a:ln>
        </p:spPr>
      </p:sp>
      <p:grpSp>
        <p:nvGrpSpPr>
          <p:cNvPr id="216" name="Google Shape;216;p16"/>
          <p:cNvGrpSpPr/>
          <p:nvPr/>
        </p:nvGrpSpPr>
        <p:grpSpPr>
          <a:xfrm>
            <a:off x="10630398" y="4402288"/>
            <a:ext cx="946471" cy="946471"/>
            <a:chOff x="0" y="0"/>
            <a:chExt cx="812800" cy="812800"/>
          </a:xfrm>
        </p:grpSpPr>
        <p:sp>
          <p:nvSpPr>
            <p:cNvPr id="217" name="Google Shape;21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6"/>
          <p:cNvSpPr/>
          <p:nvPr/>
        </p:nvSpPr>
        <p:spPr>
          <a:xfrm>
            <a:off x="10820481" y="4603697"/>
            <a:ext cx="566304" cy="543652"/>
          </a:xfrm>
          <a:custGeom>
            <a:rect b="b" l="l" r="r" t="t"/>
            <a:pathLst>
              <a:path extrusionOk="0" h="543652" w="566304">
                <a:moveTo>
                  <a:pt x="0" y="0"/>
                </a:moveTo>
                <a:lnTo>
                  <a:pt x="566304" y="0"/>
                </a:lnTo>
                <a:lnTo>
                  <a:pt x="566304" y="543652"/>
                </a:lnTo>
                <a:lnTo>
                  <a:pt x="0" y="543652"/>
                </a:lnTo>
                <a:lnTo>
                  <a:pt x="0" y="0"/>
                </a:lnTo>
                <a:close/>
              </a:path>
            </a:pathLst>
          </a:custGeom>
          <a:blipFill rotWithShape="1">
            <a:blip r:embed="rId6">
              <a:alphaModFix/>
            </a:blip>
            <a:stretch>
              <a:fillRect b="0" l="0" r="0" t="0"/>
            </a:stretch>
          </a:blipFill>
          <a:ln>
            <a:noFill/>
          </a:ln>
        </p:spPr>
      </p:sp>
      <p:grpSp>
        <p:nvGrpSpPr>
          <p:cNvPr id="220" name="Google Shape;220;p16"/>
          <p:cNvGrpSpPr/>
          <p:nvPr/>
        </p:nvGrpSpPr>
        <p:grpSpPr>
          <a:xfrm>
            <a:off x="11801277" y="5952464"/>
            <a:ext cx="946471" cy="946471"/>
            <a:chOff x="0" y="0"/>
            <a:chExt cx="812800" cy="812800"/>
          </a:xfrm>
        </p:grpSpPr>
        <p:sp>
          <p:nvSpPr>
            <p:cNvPr id="221" name="Google Shape;22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16"/>
          <p:cNvSpPr/>
          <p:nvPr/>
        </p:nvSpPr>
        <p:spPr>
          <a:xfrm>
            <a:off x="11981848" y="6133036"/>
            <a:ext cx="585327" cy="585327"/>
          </a:xfrm>
          <a:custGeom>
            <a:rect b="b" l="l" r="r" t="t"/>
            <a:pathLst>
              <a:path extrusionOk="0" h="585327" w="585327">
                <a:moveTo>
                  <a:pt x="0" y="0"/>
                </a:moveTo>
                <a:lnTo>
                  <a:pt x="585327" y="0"/>
                </a:lnTo>
                <a:lnTo>
                  <a:pt x="585327" y="585327"/>
                </a:lnTo>
                <a:lnTo>
                  <a:pt x="0" y="585327"/>
                </a:lnTo>
                <a:lnTo>
                  <a:pt x="0" y="0"/>
                </a:lnTo>
                <a:close/>
              </a:path>
            </a:pathLst>
          </a:custGeom>
          <a:blipFill rotWithShape="1">
            <a:blip r:embed="rId7">
              <a:alphaModFix/>
            </a:blip>
            <a:stretch>
              <a:fillRect b="0" l="0" r="0" t="0"/>
            </a:stretch>
          </a:blipFill>
          <a:ln>
            <a:noFill/>
          </a:ln>
        </p:spPr>
      </p:sp>
      <p:grpSp>
        <p:nvGrpSpPr>
          <p:cNvPr id="224" name="Google Shape;224;p16"/>
          <p:cNvGrpSpPr/>
          <p:nvPr/>
        </p:nvGrpSpPr>
        <p:grpSpPr>
          <a:xfrm>
            <a:off x="10630398" y="7503736"/>
            <a:ext cx="946471" cy="946471"/>
            <a:chOff x="0" y="0"/>
            <a:chExt cx="812800" cy="812800"/>
          </a:xfrm>
        </p:grpSpPr>
        <p:sp>
          <p:nvSpPr>
            <p:cNvPr id="225" name="Google Shape;22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7" name="Google Shape;227;p16"/>
          <p:cNvSpPr/>
          <p:nvPr/>
        </p:nvSpPr>
        <p:spPr>
          <a:xfrm>
            <a:off x="10820481" y="7684308"/>
            <a:ext cx="566304" cy="585327"/>
          </a:xfrm>
          <a:custGeom>
            <a:rect b="b" l="l" r="r" t="t"/>
            <a:pathLst>
              <a:path extrusionOk="0" h="585327" w="566304">
                <a:moveTo>
                  <a:pt x="0" y="0"/>
                </a:moveTo>
                <a:lnTo>
                  <a:pt x="566304" y="0"/>
                </a:lnTo>
                <a:lnTo>
                  <a:pt x="566304" y="585327"/>
                </a:lnTo>
                <a:lnTo>
                  <a:pt x="0" y="585327"/>
                </a:lnTo>
                <a:lnTo>
                  <a:pt x="0" y="0"/>
                </a:lnTo>
                <a:close/>
              </a:path>
            </a:pathLst>
          </a:custGeom>
          <a:blipFill rotWithShape="1">
            <a:blip r:embed="rId8">
              <a:alphaModFix/>
            </a:blip>
            <a:stretch>
              <a:fillRect b="0" l="0" r="0" t="0"/>
            </a:stretch>
          </a:blipFill>
          <a:ln>
            <a:noFill/>
          </a:ln>
        </p:spPr>
      </p:sp>
      <p:sp>
        <p:nvSpPr>
          <p:cNvPr id="228" name="Google Shape;228;p16"/>
          <p:cNvSpPr txBox="1"/>
          <p:nvPr/>
        </p:nvSpPr>
        <p:spPr>
          <a:xfrm>
            <a:off x="1630279" y="2135750"/>
            <a:ext cx="8032370" cy="2468638"/>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229" name="Google Shape;229;p16"/>
          <p:cNvSpPr txBox="1"/>
          <p:nvPr/>
        </p:nvSpPr>
        <p:spPr>
          <a:xfrm>
            <a:off x="5105918" y="5944271"/>
            <a:ext cx="2539883" cy="374694"/>
          </a:xfrm>
          <a:prstGeom prst="rect">
            <a:avLst/>
          </a:prstGeom>
          <a:noFill/>
          <a:ln>
            <a:noFill/>
          </a:ln>
        </p:spPr>
        <p:txBody>
          <a:bodyPr anchorCtr="0" anchor="t" bIns="0" lIns="0" spcFirstLastPara="1" rIns="0" wrap="square" tIns="0">
            <a:spAutoFit/>
          </a:bodyPr>
          <a:lstStyle/>
          <a:p>
            <a:pPr indent="0" lvl="0" marL="0" marR="0" rtl="0" algn="just">
              <a:lnSpc>
                <a:spcPct val="119000"/>
              </a:lnSpc>
              <a:spcBef>
                <a:spcPts val="0"/>
              </a:spcBef>
              <a:spcAft>
                <a:spcPts val="0"/>
              </a:spcAft>
              <a:buNone/>
            </a:pPr>
            <a:r>
              <a:rPr b="0" i="0" lang="en-US" sz="2500" u="none" cap="none" strike="noStrike">
                <a:solidFill>
                  <a:srgbClr val="FFFFFF"/>
                </a:solidFill>
                <a:latin typeface="Inter"/>
                <a:ea typeface="Inter"/>
                <a:cs typeface="Inter"/>
                <a:sym typeface="Inter"/>
              </a:rPr>
              <a:t>Political</a:t>
            </a:r>
            <a:endParaRPr/>
          </a:p>
        </p:txBody>
      </p:sp>
      <p:sp>
        <p:nvSpPr>
          <p:cNvPr id="230" name="Google Shape;230;p16"/>
          <p:cNvSpPr txBox="1"/>
          <p:nvPr/>
        </p:nvSpPr>
        <p:spPr>
          <a:xfrm>
            <a:off x="3835976" y="7708846"/>
            <a:ext cx="2539883" cy="374694"/>
          </a:xfrm>
          <a:prstGeom prst="rect">
            <a:avLst/>
          </a:prstGeom>
          <a:noFill/>
          <a:ln>
            <a:noFill/>
          </a:ln>
        </p:spPr>
        <p:txBody>
          <a:bodyPr anchorCtr="0" anchor="t" bIns="0" lIns="0" spcFirstLastPara="1" rIns="0" wrap="square" tIns="0">
            <a:spAutoFit/>
          </a:bodyPr>
          <a:lstStyle/>
          <a:p>
            <a:pPr indent="0" lvl="0" marL="0" marR="0" rtl="0" algn="just">
              <a:lnSpc>
                <a:spcPct val="119000"/>
              </a:lnSpc>
              <a:spcBef>
                <a:spcPts val="0"/>
              </a:spcBef>
              <a:spcAft>
                <a:spcPts val="0"/>
              </a:spcAft>
              <a:buNone/>
            </a:pPr>
            <a:r>
              <a:rPr b="0" i="0" lang="en-US" sz="2500" u="none" cap="none" strike="noStrike">
                <a:solidFill>
                  <a:srgbClr val="FFFFFF"/>
                </a:solidFill>
                <a:latin typeface="Inter"/>
                <a:ea typeface="Inter"/>
                <a:cs typeface="Inter"/>
                <a:sym typeface="Inter"/>
              </a:rPr>
              <a:t>Economic</a:t>
            </a:r>
            <a:endParaRPr/>
          </a:p>
        </p:txBody>
      </p:sp>
      <p:sp>
        <p:nvSpPr>
          <p:cNvPr id="231" name="Google Shape;231;p16"/>
          <p:cNvSpPr txBox="1"/>
          <p:nvPr/>
        </p:nvSpPr>
        <p:spPr>
          <a:xfrm>
            <a:off x="11739210" y="7771713"/>
            <a:ext cx="2713492" cy="374694"/>
          </a:xfrm>
          <a:prstGeom prst="rect">
            <a:avLst/>
          </a:prstGeom>
          <a:noFill/>
          <a:ln>
            <a:noFill/>
          </a:ln>
        </p:spPr>
        <p:txBody>
          <a:bodyPr anchorCtr="0" anchor="t" bIns="0" lIns="0" spcFirstLastPara="1" rIns="0" wrap="square" tIns="0">
            <a:spAutoFit/>
          </a:bodyPr>
          <a:lstStyle/>
          <a:p>
            <a:pPr indent="0" lvl="0" marL="0" marR="0" rtl="0" algn="just">
              <a:lnSpc>
                <a:spcPct val="119007"/>
              </a:lnSpc>
              <a:spcBef>
                <a:spcPts val="0"/>
              </a:spcBef>
              <a:spcAft>
                <a:spcPts val="0"/>
              </a:spcAft>
              <a:buNone/>
            </a:pPr>
            <a:r>
              <a:rPr b="0" i="0" lang="en-US" sz="2499" u="none" cap="none" strike="noStrike">
                <a:solidFill>
                  <a:srgbClr val="FFFFFF"/>
                </a:solidFill>
                <a:latin typeface="Inter"/>
                <a:ea typeface="Inter"/>
                <a:cs typeface="Inter"/>
                <a:sym typeface="Inter"/>
              </a:rPr>
              <a:t>Environmental</a:t>
            </a:r>
            <a:endParaRPr/>
          </a:p>
        </p:txBody>
      </p:sp>
      <p:sp>
        <p:nvSpPr>
          <p:cNvPr id="232" name="Google Shape;232;p16"/>
          <p:cNvSpPr txBox="1"/>
          <p:nvPr/>
        </p:nvSpPr>
        <p:spPr>
          <a:xfrm>
            <a:off x="12920946" y="6220441"/>
            <a:ext cx="2232861" cy="374694"/>
          </a:xfrm>
          <a:prstGeom prst="rect">
            <a:avLst/>
          </a:prstGeom>
          <a:noFill/>
          <a:ln>
            <a:noFill/>
          </a:ln>
        </p:spPr>
        <p:txBody>
          <a:bodyPr anchorCtr="0" anchor="t" bIns="0" lIns="0" spcFirstLastPara="1" rIns="0" wrap="square" tIns="0">
            <a:spAutoFit/>
          </a:bodyPr>
          <a:lstStyle/>
          <a:p>
            <a:pPr indent="0" lvl="0" marL="0" marR="0" rtl="0" algn="just">
              <a:lnSpc>
                <a:spcPct val="119007"/>
              </a:lnSpc>
              <a:spcBef>
                <a:spcPts val="0"/>
              </a:spcBef>
              <a:spcAft>
                <a:spcPts val="0"/>
              </a:spcAft>
              <a:buNone/>
            </a:pPr>
            <a:r>
              <a:rPr b="0" i="0" lang="en-US" sz="2499" u="none" cap="none" strike="noStrike">
                <a:solidFill>
                  <a:srgbClr val="FFFFFF"/>
                </a:solidFill>
                <a:latin typeface="Inter"/>
                <a:ea typeface="Inter"/>
                <a:cs typeface="Inter"/>
                <a:sym typeface="Inter"/>
              </a:rPr>
              <a:t>Legal</a:t>
            </a:r>
            <a:endParaRPr/>
          </a:p>
        </p:txBody>
      </p:sp>
      <p:sp>
        <p:nvSpPr>
          <p:cNvPr id="233" name="Google Shape;233;p16"/>
          <p:cNvSpPr txBox="1"/>
          <p:nvPr/>
        </p:nvSpPr>
        <p:spPr>
          <a:xfrm>
            <a:off x="11739210" y="4670265"/>
            <a:ext cx="2713492" cy="374694"/>
          </a:xfrm>
          <a:prstGeom prst="rect">
            <a:avLst/>
          </a:prstGeom>
          <a:noFill/>
          <a:ln>
            <a:noFill/>
          </a:ln>
        </p:spPr>
        <p:txBody>
          <a:bodyPr anchorCtr="0" anchor="t" bIns="0" lIns="0" spcFirstLastPara="1" rIns="0" wrap="square" tIns="0">
            <a:spAutoFit/>
          </a:bodyPr>
          <a:lstStyle/>
          <a:p>
            <a:pPr indent="0" lvl="0" marL="0" marR="0" rtl="0" algn="just">
              <a:lnSpc>
                <a:spcPct val="119007"/>
              </a:lnSpc>
              <a:spcBef>
                <a:spcPts val="0"/>
              </a:spcBef>
              <a:spcAft>
                <a:spcPts val="0"/>
              </a:spcAft>
              <a:buNone/>
            </a:pPr>
            <a:r>
              <a:rPr b="0" i="0" lang="en-US" sz="2499" u="none" cap="none" strike="noStrike">
                <a:solidFill>
                  <a:srgbClr val="FFFFFF"/>
                </a:solidFill>
                <a:latin typeface="Inter"/>
                <a:ea typeface="Inter"/>
                <a:cs typeface="Inter"/>
                <a:sym typeface="Inter"/>
              </a:rPr>
              <a:t>Technological</a:t>
            </a:r>
            <a:endParaRPr/>
          </a:p>
        </p:txBody>
      </p:sp>
      <p:sp>
        <p:nvSpPr>
          <p:cNvPr id="234" name="Google Shape;234;p16"/>
          <p:cNvSpPr txBox="1"/>
          <p:nvPr/>
        </p:nvSpPr>
        <p:spPr>
          <a:xfrm>
            <a:off x="12957407" y="3014213"/>
            <a:ext cx="3192953" cy="374694"/>
          </a:xfrm>
          <a:prstGeom prst="rect">
            <a:avLst/>
          </a:prstGeom>
          <a:noFill/>
          <a:ln>
            <a:noFill/>
          </a:ln>
        </p:spPr>
        <p:txBody>
          <a:bodyPr anchorCtr="0" anchor="t" bIns="0" lIns="0" spcFirstLastPara="1" rIns="0" wrap="square" tIns="0">
            <a:spAutoFit/>
          </a:bodyPr>
          <a:lstStyle/>
          <a:p>
            <a:pPr indent="0" lvl="0" marL="0" marR="0" rtl="0" algn="just">
              <a:lnSpc>
                <a:spcPct val="119007"/>
              </a:lnSpc>
              <a:spcBef>
                <a:spcPts val="0"/>
              </a:spcBef>
              <a:spcAft>
                <a:spcPts val="0"/>
              </a:spcAft>
              <a:buNone/>
            </a:pPr>
            <a:r>
              <a:rPr b="0" i="0" lang="en-US" sz="2499" u="none" cap="none" strike="noStrike">
                <a:solidFill>
                  <a:srgbClr val="FFFFFF"/>
                </a:solidFill>
                <a:latin typeface="Inter"/>
                <a:ea typeface="Inter"/>
                <a:cs typeface="Inter"/>
                <a:sym typeface="Inter"/>
              </a:rPr>
              <a:t>Sociological</a:t>
            </a:r>
            <a:endParaRPr/>
          </a:p>
        </p:txBody>
      </p:sp>
      <p:sp>
        <p:nvSpPr>
          <p:cNvPr id="235" name="Google Shape;235;p16"/>
          <p:cNvSpPr txBox="1"/>
          <p:nvPr/>
        </p:nvSpPr>
        <p:spPr>
          <a:xfrm>
            <a:off x="1630279" y="1102895"/>
            <a:ext cx="8817696" cy="639489"/>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699" u="none" cap="none" strike="noStrike">
                <a:solidFill>
                  <a:srgbClr val="FFFFFF"/>
                </a:solidFill>
                <a:latin typeface="Inter"/>
                <a:ea typeface="Inter"/>
                <a:cs typeface="Inter"/>
                <a:sym typeface="Inter"/>
              </a:rPr>
              <a:t>KELEMAHAN (WEAKNESSES)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39" name="Shape 239"/>
        <p:cNvGrpSpPr/>
        <p:nvPr/>
      </p:nvGrpSpPr>
      <p:grpSpPr>
        <a:xfrm>
          <a:off x="0" y="0"/>
          <a:ext cx="0" cy="0"/>
          <a:chOff x="0" y="0"/>
          <a:chExt cx="0" cy="0"/>
        </a:xfrm>
      </p:grpSpPr>
      <p:cxnSp>
        <p:nvCxnSpPr>
          <p:cNvPr id="240" name="Google Shape;240;p17"/>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241" name="Google Shape;241;p17"/>
          <p:cNvGrpSpPr/>
          <p:nvPr/>
        </p:nvGrpSpPr>
        <p:grpSpPr>
          <a:xfrm>
            <a:off x="912845" y="5619750"/>
            <a:ext cx="279336" cy="279336"/>
            <a:chOff x="0" y="0"/>
            <a:chExt cx="812800" cy="812800"/>
          </a:xfrm>
        </p:grpSpPr>
        <p:sp>
          <p:nvSpPr>
            <p:cNvPr id="242" name="Google Shape;24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7"/>
          <p:cNvGrpSpPr/>
          <p:nvPr/>
        </p:nvGrpSpPr>
        <p:grpSpPr>
          <a:xfrm>
            <a:off x="17712276" y="-1377804"/>
            <a:ext cx="1950461" cy="12897948"/>
            <a:chOff x="0" y="-38100"/>
            <a:chExt cx="513702" cy="3396990"/>
          </a:xfrm>
        </p:grpSpPr>
        <p:sp>
          <p:nvSpPr>
            <p:cNvPr id="245" name="Google Shape;245;p17"/>
            <p:cNvSpPr/>
            <p:nvPr/>
          </p:nvSpPr>
          <p:spPr>
            <a:xfrm>
              <a:off x="0" y="0"/>
              <a:ext cx="513702" cy="3358890"/>
            </a:xfrm>
            <a:custGeom>
              <a:rect b="b" l="l" r="r" t="t"/>
              <a:pathLst>
                <a:path extrusionOk="0" h="3358890" w="513702">
                  <a:moveTo>
                    <a:pt x="0" y="0"/>
                  </a:moveTo>
                  <a:lnTo>
                    <a:pt x="513702" y="0"/>
                  </a:lnTo>
                  <a:lnTo>
                    <a:pt x="513702" y="3358890"/>
                  </a:lnTo>
                  <a:lnTo>
                    <a:pt x="0" y="3358890"/>
                  </a:lnTo>
                  <a:close/>
                </a:path>
              </a:pathLst>
            </a:custGeom>
            <a:solidFill>
              <a:srgbClr val="FFC400"/>
            </a:solidFill>
            <a:ln>
              <a:noFill/>
            </a:ln>
          </p:spPr>
        </p:sp>
        <p:sp>
          <p:nvSpPr>
            <p:cNvPr id="246" name="Google Shape;246;p17"/>
            <p:cNvSpPr txBox="1"/>
            <p:nvPr/>
          </p:nvSpPr>
          <p:spPr>
            <a:xfrm>
              <a:off x="0" y="-38100"/>
              <a:ext cx="513702" cy="33969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7"/>
          <p:cNvGrpSpPr/>
          <p:nvPr/>
        </p:nvGrpSpPr>
        <p:grpSpPr>
          <a:xfrm>
            <a:off x="10127724" y="3986667"/>
            <a:ext cx="7881876" cy="2164518"/>
            <a:chOff x="0" y="-38100"/>
            <a:chExt cx="1997143" cy="548455"/>
          </a:xfrm>
        </p:grpSpPr>
        <p:sp>
          <p:nvSpPr>
            <p:cNvPr id="248" name="Google Shape;248;p17"/>
            <p:cNvSpPr/>
            <p:nvPr/>
          </p:nvSpPr>
          <p:spPr>
            <a:xfrm>
              <a:off x="0" y="0"/>
              <a:ext cx="1997143" cy="510355"/>
            </a:xfrm>
            <a:custGeom>
              <a:rect b="b" l="l" r="r" t="t"/>
              <a:pathLst>
                <a:path extrusionOk="0" h="510355" w="1997143">
                  <a:moveTo>
                    <a:pt x="0" y="0"/>
                  </a:moveTo>
                  <a:lnTo>
                    <a:pt x="1997143" y="0"/>
                  </a:lnTo>
                  <a:lnTo>
                    <a:pt x="1997143" y="510355"/>
                  </a:lnTo>
                  <a:lnTo>
                    <a:pt x="0" y="510355"/>
                  </a:lnTo>
                  <a:close/>
                </a:path>
              </a:pathLst>
            </a:custGeom>
            <a:solidFill>
              <a:srgbClr val="FFC400"/>
            </a:solidFill>
            <a:ln>
              <a:noFill/>
            </a:ln>
          </p:spPr>
        </p:sp>
        <p:sp>
          <p:nvSpPr>
            <p:cNvPr id="249" name="Google Shape;249;p17"/>
            <p:cNvSpPr txBox="1"/>
            <p:nvPr/>
          </p:nvSpPr>
          <p:spPr>
            <a:xfrm>
              <a:off x="0" y="-38100"/>
              <a:ext cx="1997143" cy="54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7"/>
          <p:cNvGrpSpPr/>
          <p:nvPr/>
        </p:nvGrpSpPr>
        <p:grpSpPr>
          <a:xfrm>
            <a:off x="10127724" y="6248334"/>
            <a:ext cx="7881876" cy="2164518"/>
            <a:chOff x="0" y="-38100"/>
            <a:chExt cx="1997143" cy="548455"/>
          </a:xfrm>
        </p:grpSpPr>
        <p:sp>
          <p:nvSpPr>
            <p:cNvPr id="251" name="Google Shape;251;p17"/>
            <p:cNvSpPr/>
            <p:nvPr/>
          </p:nvSpPr>
          <p:spPr>
            <a:xfrm>
              <a:off x="0" y="0"/>
              <a:ext cx="1997143" cy="510355"/>
            </a:xfrm>
            <a:custGeom>
              <a:rect b="b" l="l" r="r" t="t"/>
              <a:pathLst>
                <a:path extrusionOk="0" h="510355" w="1997143">
                  <a:moveTo>
                    <a:pt x="0" y="0"/>
                  </a:moveTo>
                  <a:lnTo>
                    <a:pt x="1997143" y="0"/>
                  </a:lnTo>
                  <a:lnTo>
                    <a:pt x="1997143" y="510355"/>
                  </a:lnTo>
                  <a:lnTo>
                    <a:pt x="0" y="510355"/>
                  </a:lnTo>
                  <a:close/>
                </a:path>
              </a:pathLst>
            </a:custGeom>
            <a:solidFill>
              <a:srgbClr val="0B48B3"/>
            </a:solidFill>
            <a:ln>
              <a:noFill/>
            </a:ln>
          </p:spPr>
        </p:sp>
        <p:sp>
          <p:nvSpPr>
            <p:cNvPr id="252" name="Google Shape;252;p17"/>
            <p:cNvSpPr txBox="1"/>
            <p:nvPr/>
          </p:nvSpPr>
          <p:spPr>
            <a:xfrm>
              <a:off x="0" y="-38100"/>
              <a:ext cx="1997143" cy="54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7"/>
          <p:cNvGrpSpPr/>
          <p:nvPr/>
        </p:nvGrpSpPr>
        <p:grpSpPr>
          <a:xfrm>
            <a:off x="10127724" y="1723784"/>
            <a:ext cx="7881876" cy="2164518"/>
            <a:chOff x="0" y="-38100"/>
            <a:chExt cx="1997143" cy="548455"/>
          </a:xfrm>
        </p:grpSpPr>
        <p:sp>
          <p:nvSpPr>
            <p:cNvPr id="254" name="Google Shape;254;p17"/>
            <p:cNvSpPr/>
            <p:nvPr/>
          </p:nvSpPr>
          <p:spPr>
            <a:xfrm>
              <a:off x="0" y="0"/>
              <a:ext cx="1997143" cy="510355"/>
            </a:xfrm>
            <a:custGeom>
              <a:rect b="b" l="l" r="r" t="t"/>
              <a:pathLst>
                <a:path extrusionOk="0" h="510355" w="1997143">
                  <a:moveTo>
                    <a:pt x="0" y="0"/>
                  </a:moveTo>
                  <a:lnTo>
                    <a:pt x="1997143" y="0"/>
                  </a:lnTo>
                  <a:lnTo>
                    <a:pt x="1997143" y="510355"/>
                  </a:lnTo>
                  <a:lnTo>
                    <a:pt x="0" y="510355"/>
                  </a:lnTo>
                  <a:close/>
                </a:path>
              </a:pathLst>
            </a:custGeom>
            <a:solidFill>
              <a:srgbClr val="0B48B3"/>
            </a:solidFill>
            <a:ln>
              <a:noFill/>
            </a:ln>
          </p:spPr>
        </p:sp>
        <p:sp>
          <p:nvSpPr>
            <p:cNvPr id="255" name="Google Shape;255;p17"/>
            <p:cNvSpPr txBox="1"/>
            <p:nvPr/>
          </p:nvSpPr>
          <p:spPr>
            <a:xfrm>
              <a:off x="0" y="-38100"/>
              <a:ext cx="1997143" cy="5484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7"/>
          <p:cNvSpPr txBox="1"/>
          <p:nvPr/>
        </p:nvSpPr>
        <p:spPr>
          <a:xfrm>
            <a:off x="11799663" y="2714258"/>
            <a:ext cx="5143808" cy="729654"/>
          </a:xfrm>
          <a:prstGeom prst="rect">
            <a:avLst/>
          </a:prstGeom>
          <a:noFill/>
          <a:ln>
            <a:noFill/>
          </a:ln>
        </p:spPr>
        <p:txBody>
          <a:bodyPr anchorCtr="0" anchor="t" bIns="0" lIns="0" spcFirstLastPara="1" rIns="0" wrap="square" tIns="0">
            <a:spAutoFit/>
          </a:bodyPr>
          <a:lstStyle/>
          <a:p>
            <a:pPr indent="0" lvl="0" marL="0" marR="0" rtl="0" algn="just">
              <a:lnSpc>
                <a:spcPct val="118955"/>
              </a:lnSpc>
              <a:spcBef>
                <a:spcPts val="0"/>
              </a:spcBef>
              <a:spcAft>
                <a:spcPts val="0"/>
              </a:spcAft>
              <a:buNone/>
            </a:pPr>
            <a:r>
              <a:rPr b="0" i="0" lang="en-US" sz="160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257" name="Google Shape;257;p17"/>
          <p:cNvSpPr txBox="1"/>
          <p:nvPr/>
        </p:nvSpPr>
        <p:spPr>
          <a:xfrm>
            <a:off x="11799663" y="2280400"/>
            <a:ext cx="2296874" cy="32571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1908" u="none" cap="none" strike="noStrike">
                <a:solidFill>
                  <a:srgbClr val="FFFFFF"/>
                </a:solidFill>
                <a:latin typeface="Inter"/>
                <a:ea typeface="Inter"/>
                <a:cs typeface="Inter"/>
                <a:sym typeface="Inter"/>
              </a:rPr>
              <a:t>Target Audience</a:t>
            </a:r>
            <a:endParaRPr/>
          </a:p>
        </p:txBody>
      </p:sp>
      <p:sp>
        <p:nvSpPr>
          <p:cNvPr id="258" name="Google Shape;258;p17"/>
          <p:cNvSpPr txBox="1"/>
          <p:nvPr/>
        </p:nvSpPr>
        <p:spPr>
          <a:xfrm>
            <a:off x="11799663" y="4973794"/>
            <a:ext cx="5143808" cy="725944"/>
          </a:xfrm>
          <a:prstGeom prst="rect">
            <a:avLst/>
          </a:prstGeom>
          <a:noFill/>
          <a:ln>
            <a:noFill/>
          </a:ln>
        </p:spPr>
        <p:txBody>
          <a:bodyPr anchorCtr="0" anchor="t" bIns="0" lIns="0" spcFirstLastPara="1" rIns="0" wrap="square" tIns="0">
            <a:spAutoFit/>
          </a:bodyPr>
          <a:lstStyle/>
          <a:p>
            <a:pPr indent="0" lvl="0" marL="0" marR="0" rtl="0" algn="just">
              <a:lnSpc>
                <a:spcPct val="118955"/>
              </a:lnSpc>
              <a:spcBef>
                <a:spcPts val="0"/>
              </a:spcBef>
              <a:spcAft>
                <a:spcPts val="0"/>
              </a:spcAft>
              <a:buNone/>
            </a:pPr>
            <a:r>
              <a:rPr b="0" i="0" lang="en-US" sz="160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259" name="Google Shape;259;p17"/>
          <p:cNvSpPr txBox="1"/>
          <p:nvPr/>
        </p:nvSpPr>
        <p:spPr>
          <a:xfrm>
            <a:off x="11799663" y="7239313"/>
            <a:ext cx="5143808" cy="725944"/>
          </a:xfrm>
          <a:prstGeom prst="rect">
            <a:avLst/>
          </a:prstGeom>
          <a:noFill/>
          <a:ln>
            <a:noFill/>
          </a:ln>
        </p:spPr>
        <p:txBody>
          <a:bodyPr anchorCtr="0" anchor="t" bIns="0" lIns="0" spcFirstLastPara="1" rIns="0" wrap="square" tIns="0">
            <a:spAutoFit/>
          </a:bodyPr>
          <a:lstStyle/>
          <a:p>
            <a:pPr indent="0" lvl="0" marL="0" marR="0" rtl="0" algn="just">
              <a:lnSpc>
                <a:spcPct val="118955"/>
              </a:lnSpc>
              <a:spcBef>
                <a:spcPts val="0"/>
              </a:spcBef>
              <a:spcAft>
                <a:spcPts val="0"/>
              </a:spcAft>
              <a:buNone/>
            </a:pPr>
            <a:r>
              <a:rPr b="0" i="0" lang="en-US" sz="160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260" name="Google Shape;260;p17"/>
          <p:cNvSpPr txBox="1"/>
          <p:nvPr/>
        </p:nvSpPr>
        <p:spPr>
          <a:xfrm>
            <a:off x="11799663" y="4542675"/>
            <a:ext cx="2296874" cy="322991"/>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1908" u="none" cap="none" strike="noStrike">
                <a:solidFill>
                  <a:srgbClr val="FFFFFF"/>
                </a:solidFill>
                <a:latin typeface="Inter"/>
                <a:ea typeface="Inter"/>
                <a:cs typeface="Inter"/>
                <a:sym typeface="Inter"/>
              </a:rPr>
              <a:t>Market Offer</a:t>
            </a:r>
            <a:endParaRPr/>
          </a:p>
        </p:txBody>
      </p:sp>
      <p:sp>
        <p:nvSpPr>
          <p:cNvPr id="261" name="Google Shape;261;p17"/>
          <p:cNvSpPr txBox="1"/>
          <p:nvPr/>
        </p:nvSpPr>
        <p:spPr>
          <a:xfrm>
            <a:off x="11799663" y="6808193"/>
            <a:ext cx="3259400" cy="322991"/>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1908" u="none" cap="none" strike="noStrike">
                <a:solidFill>
                  <a:srgbClr val="FFFFFF"/>
                </a:solidFill>
                <a:latin typeface="Inter"/>
                <a:ea typeface="Inter"/>
                <a:cs typeface="Inter"/>
                <a:sym typeface="Inter"/>
              </a:rPr>
              <a:t>Unique Strategic Position</a:t>
            </a:r>
            <a:endParaRPr/>
          </a:p>
        </p:txBody>
      </p:sp>
      <p:sp>
        <p:nvSpPr>
          <p:cNvPr id="262" name="Google Shape;262;p17"/>
          <p:cNvSpPr/>
          <p:nvPr/>
        </p:nvSpPr>
        <p:spPr>
          <a:xfrm>
            <a:off x="10601434" y="2378210"/>
            <a:ext cx="933093" cy="1006030"/>
          </a:xfrm>
          <a:custGeom>
            <a:rect b="b" l="l" r="r" t="t"/>
            <a:pathLst>
              <a:path extrusionOk="0" h="1006030" w="933093">
                <a:moveTo>
                  <a:pt x="0" y="0"/>
                </a:moveTo>
                <a:lnTo>
                  <a:pt x="933093" y="0"/>
                </a:lnTo>
                <a:lnTo>
                  <a:pt x="933093" y="1006030"/>
                </a:lnTo>
                <a:lnTo>
                  <a:pt x="0" y="1006030"/>
                </a:lnTo>
                <a:lnTo>
                  <a:pt x="0" y="0"/>
                </a:lnTo>
                <a:close/>
              </a:path>
            </a:pathLst>
          </a:custGeom>
          <a:blipFill rotWithShape="1">
            <a:blip r:embed="rId3">
              <a:alphaModFix/>
            </a:blip>
            <a:stretch>
              <a:fillRect b="0" l="0" r="0" t="0"/>
            </a:stretch>
          </a:blipFill>
          <a:ln>
            <a:noFill/>
          </a:ln>
        </p:spPr>
      </p:sp>
      <p:sp>
        <p:nvSpPr>
          <p:cNvPr id="263" name="Google Shape;263;p17"/>
          <p:cNvSpPr/>
          <p:nvPr/>
        </p:nvSpPr>
        <p:spPr>
          <a:xfrm>
            <a:off x="10616653" y="4650627"/>
            <a:ext cx="917874" cy="986961"/>
          </a:xfrm>
          <a:custGeom>
            <a:rect b="b" l="l" r="r" t="t"/>
            <a:pathLst>
              <a:path extrusionOk="0" h="986961" w="917874">
                <a:moveTo>
                  <a:pt x="0" y="0"/>
                </a:moveTo>
                <a:lnTo>
                  <a:pt x="917874" y="0"/>
                </a:lnTo>
                <a:lnTo>
                  <a:pt x="917874" y="986961"/>
                </a:lnTo>
                <a:lnTo>
                  <a:pt x="0" y="986961"/>
                </a:lnTo>
                <a:lnTo>
                  <a:pt x="0" y="0"/>
                </a:lnTo>
                <a:close/>
              </a:path>
            </a:pathLst>
          </a:custGeom>
          <a:blipFill rotWithShape="1">
            <a:blip r:embed="rId4">
              <a:alphaModFix/>
            </a:blip>
            <a:stretch>
              <a:fillRect b="0" l="0" r="0" t="0"/>
            </a:stretch>
          </a:blipFill>
          <a:ln>
            <a:noFill/>
          </a:ln>
        </p:spPr>
      </p:sp>
      <p:sp>
        <p:nvSpPr>
          <p:cNvPr id="264" name="Google Shape;264;p17"/>
          <p:cNvSpPr/>
          <p:nvPr/>
        </p:nvSpPr>
        <p:spPr>
          <a:xfrm>
            <a:off x="10574500" y="6912294"/>
            <a:ext cx="986961" cy="986961"/>
          </a:xfrm>
          <a:custGeom>
            <a:rect b="b" l="l" r="r" t="t"/>
            <a:pathLst>
              <a:path extrusionOk="0" h="986961" w="986961">
                <a:moveTo>
                  <a:pt x="0" y="0"/>
                </a:moveTo>
                <a:lnTo>
                  <a:pt x="986961" y="0"/>
                </a:lnTo>
                <a:lnTo>
                  <a:pt x="986961" y="986961"/>
                </a:lnTo>
                <a:lnTo>
                  <a:pt x="0" y="986961"/>
                </a:lnTo>
                <a:lnTo>
                  <a:pt x="0" y="0"/>
                </a:lnTo>
                <a:close/>
              </a:path>
            </a:pathLst>
          </a:custGeom>
          <a:blipFill rotWithShape="1">
            <a:blip r:embed="rId5">
              <a:alphaModFix/>
            </a:blip>
            <a:stretch>
              <a:fillRect b="0" l="0" r="0" t="0"/>
            </a:stretch>
          </a:blipFill>
          <a:ln>
            <a:noFill/>
          </a:ln>
        </p:spPr>
      </p:sp>
      <p:sp>
        <p:nvSpPr>
          <p:cNvPr id="265" name="Google Shape;265;p17"/>
          <p:cNvSpPr txBox="1"/>
          <p:nvPr/>
        </p:nvSpPr>
        <p:spPr>
          <a:xfrm>
            <a:off x="1630279" y="3083866"/>
            <a:ext cx="7513721" cy="2460814"/>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266" name="Google Shape;266;p17"/>
          <p:cNvSpPr txBox="1"/>
          <p:nvPr/>
        </p:nvSpPr>
        <p:spPr>
          <a:xfrm>
            <a:off x="1674710" y="6379396"/>
            <a:ext cx="7513721" cy="2460814"/>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267" name="Google Shape;267;p17"/>
          <p:cNvSpPr txBox="1"/>
          <p:nvPr/>
        </p:nvSpPr>
        <p:spPr>
          <a:xfrm>
            <a:off x="1630279" y="1102895"/>
            <a:ext cx="6277826" cy="1384389"/>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999" u="none" cap="none" strike="noStrike">
                <a:solidFill>
                  <a:srgbClr val="FFFFFF"/>
                </a:solidFill>
                <a:latin typeface="Inter"/>
                <a:ea typeface="Inter"/>
                <a:cs typeface="Inter"/>
                <a:sym typeface="Inter"/>
              </a:rPr>
              <a:t>PELUANG (OPPORTUNITIES)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71" name="Shape 271"/>
        <p:cNvGrpSpPr/>
        <p:nvPr/>
      </p:nvGrpSpPr>
      <p:grpSpPr>
        <a:xfrm>
          <a:off x="0" y="0"/>
          <a:ext cx="0" cy="0"/>
          <a:chOff x="0" y="0"/>
          <a:chExt cx="0" cy="0"/>
        </a:xfrm>
      </p:grpSpPr>
      <p:cxnSp>
        <p:nvCxnSpPr>
          <p:cNvPr id="272" name="Google Shape;272;p18"/>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273" name="Google Shape;273;p18"/>
          <p:cNvGrpSpPr/>
          <p:nvPr/>
        </p:nvGrpSpPr>
        <p:grpSpPr>
          <a:xfrm>
            <a:off x="912845" y="4968939"/>
            <a:ext cx="279336" cy="279336"/>
            <a:chOff x="0" y="0"/>
            <a:chExt cx="812800" cy="812800"/>
          </a:xfrm>
        </p:grpSpPr>
        <p:sp>
          <p:nvSpPr>
            <p:cNvPr id="274" name="Google Shape;27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18"/>
          <p:cNvSpPr txBox="1"/>
          <p:nvPr/>
        </p:nvSpPr>
        <p:spPr>
          <a:xfrm>
            <a:off x="1630279" y="2394063"/>
            <a:ext cx="12814922" cy="1646924"/>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277" name="Google Shape;277;p18"/>
          <p:cNvSpPr txBox="1"/>
          <p:nvPr/>
        </p:nvSpPr>
        <p:spPr>
          <a:xfrm>
            <a:off x="1630279" y="1273158"/>
            <a:ext cx="11353915" cy="67949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999" u="none" cap="none" strike="noStrike">
                <a:solidFill>
                  <a:srgbClr val="FFFFFF"/>
                </a:solidFill>
                <a:latin typeface="Inter"/>
                <a:ea typeface="Inter"/>
                <a:cs typeface="Inter"/>
                <a:sym typeface="Inter"/>
              </a:rPr>
              <a:t>ANCAMAN (THREATS)</a:t>
            </a:r>
            <a:endParaRPr/>
          </a:p>
        </p:txBody>
      </p:sp>
      <p:grpSp>
        <p:nvGrpSpPr>
          <p:cNvPr id="278" name="Google Shape;278;p18"/>
          <p:cNvGrpSpPr/>
          <p:nvPr/>
        </p:nvGrpSpPr>
        <p:grpSpPr>
          <a:xfrm>
            <a:off x="3236382" y="4322564"/>
            <a:ext cx="1580025" cy="1580025"/>
            <a:chOff x="0" y="0"/>
            <a:chExt cx="812800" cy="812800"/>
          </a:xfrm>
        </p:grpSpPr>
        <p:sp>
          <p:nvSpPr>
            <p:cNvPr id="279" name="Google Shape;27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8"/>
          <p:cNvGrpSpPr/>
          <p:nvPr/>
        </p:nvGrpSpPr>
        <p:grpSpPr>
          <a:xfrm rot="5400000">
            <a:off x="2910974" y="5450483"/>
            <a:ext cx="4923239" cy="2692396"/>
            <a:chOff x="0" y="-38100"/>
            <a:chExt cx="812800" cy="444500"/>
          </a:xfrm>
        </p:grpSpPr>
        <p:sp>
          <p:nvSpPr>
            <p:cNvPr id="282" name="Google Shape;282;p18"/>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8"/>
          <p:cNvGrpSpPr/>
          <p:nvPr/>
        </p:nvGrpSpPr>
        <p:grpSpPr>
          <a:xfrm>
            <a:off x="3366993" y="4453174"/>
            <a:ext cx="1318805" cy="1318805"/>
            <a:chOff x="0" y="0"/>
            <a:chExt cx="812800" cy="812800"/>
          </a:xfrm>
        </p:grpSpPr>
        <p:sp>
          <p:nvSpPr>
            <p:cNvPr id="285" name="Google Shape;28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8"/>
          <p:cNvSpPr/>
          <p:nvPr/>
        </p:nvSpPr>
        <p:spPr>
          <a:xfrm>
            <a:off x="3707819" y="4721685"/>
            <a:ext cx="637153" cy="781783"/>
          </a:xfrm>
          <a:custGeom>
            <a:rect b="b" l="l" r="r" t="t"/>
            <a:pathLst>
              <a:path extrusionOk="0" h="781783" w="637153">
                <a:moveTo>
                  <a:pt x="0" y="0"/>
                </a:moveTo>
                <a:lnTo>
                  <a:pt x="637153" y="0"/>
                </a:lnTo>
                <a:lnTo>
                  <a:pt x="637153" y="781783"/>
                </a:lnTo>
                <a:lnTo>
                  <a:pt x="0" y="781783"/>
                </a:lnTo>
                <a:lnTo>
                  <a:pt x="0" y="0"/>
                </a:lnTo>
                <a:close/>
              </a:path>
            </a:pathLst>
          </a:custGeom>
          <a:blipFill rotWithShape="1">
            <a:blip r:embed="rId3">
              <a:alphaModFix/>
            </a:blip>
            <a:stretch>
              <a:fillRect b="0" l="0" r="0" t="0"/>
            </a:stretch>
          </a:blipFill>
          <a:ln>
            <a:noFill/>
          </a:ln>
        </p:spPr>
      </p:sp>
      <p:sp>
        <p:nvSpPr>
          <p:cNvPr id="288" name="Google Shape;288;p18"/>
          <p:cNvSpPr txBox="1"/>
          <p:nvPr/>
        </p:nvSpPr>
        <p:spPr>
          <a:xfrm>
            <a:off x="4449560" y="6292066"/>
            <a:ext cx="1615291" cy="1934653"/>
          </a:xfrm>
          <a:prstGeom prst="rect">
            <a:avLst/>
          </a:prstGeom>
          <a:noFill/>
          <a:ln>
            <a:noFill/>
          </a:ln>
        </p:spPr>
        <p:txBody>
          <a:bodyPr anchorCtr="0" anchor="t" bIns="0" lIns="0" spcFirstLastPara="1" rIns="0" wrap="square" tIns="0">
            <a:spAutoFit/>
          </a:bodyPr>
          <a:lstStyle/>
          <a:p>
            <a:pPr indent="0" lvl="0" marL="0" marR="0" rtl="0" algn="just">
              <a:lnSpc>
                <a:spcPct val="119014"/>
              </a:lnSpc>
              <a:spcBef>
                <a:spcPts val="0"/>
              </a:spcBef>
              <a:spcAft>
                <a:spcPts val="0"/>
              </a:spcAft>
              <a:buNone/>
            </a:pPr>
            <a:r>
              <a:rPr b="0" i="0" lang="en-US" sz="1441"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289" name="Google Shape;289;p18"/>
          <p:cNvSpPr txBox="1"/>
          <p:nvPr/>
        </p:nvSpPr>
        <p:spPr>
          <a:xfrm>
            <a:off x="4449560" y="5854964"/>
            <a:ext cx="1615291" cy="341174"/>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1941" u="none" cap="none" strike="noStrike">
                <a:solidFill>
                  <a:srgbClr val="FFFFFF"/>
                </a:solidFill>
                <a:latin typeface="Inter"/>
                <a:ea typeface="Inter"/>
                <a:cs typeface="Inter"/>
                <a:sym typeface="Inter"/>
              </a:rPr>
              <a:t>Ancaman 1</a:t>
            </a:r>
            <a:endParaRPr/>
          </a:p>
        </p:txBody>
      </p:sp>
      <p:grpSp>
        <p:nvGrpSpPr>
          <p:cNvPr id="290" name="Google Shape;290;p18"/>
          <p:cNvGrpSpPr/>
          <p:nvPr/>
        </p:nvGrpSpPr>
        <p:grpSpPr>
          <a:xfrm rot="5400000">
            <a:off x="6889567" y="5450483"/>
            <a:ext cx="4923239" cy="2692396"/>
            <a:chOff x="0" y="-38100"/>
            <a:chExt cx="812800" cy="444500"/>
          </a:xfrm>
        </p:grpSpPr>
        <p:sp>
          <p:nvSpPr>
            <p:cNvPr id="291" name="Google Shape;291;p18"/>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18"/>
          <p:cNvGrpSpPr/>
          <p:nvPr/>
        </p:nvGrpSpPr>
        <p:grpSpPr>
          <a:xfrm>
            <a:off x="7214976" y="4322564"/>
            <a:ext cx="1580025" cy="1580025"/>
            <a:chOff x="0" y="0"/>
            <a:chExt cx="812800" cy="812800"/>
          </a:xfrm>
        </p:grpSpPr>
        <p:sp>
          <p:nvSpPr>
            <p:cNvPr id="294" name="Google Shape;2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18"/>
          <p:cNvGrpSpPr/>
          <p:nvPr/>
        </p:nvGrpSpPr>
        <p:grpSpPr>
          <a:xfrm>
            <a:off x="7345586" y="4453174"/>
            <a:ext cx="1318805" cy="1318805"/>
            <a:chOff x="0" y="0"/>
            <a:chExt cx="812800" cy="812800"/>
          </a:xfrm>
        </p:grpSpPr>
        <p:sp>
          <p:nvSpPr>
            <p:cNvPr id="297" name="Google Shape;2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18"/>
          <p:cNvSpPr/>
          <p:nvPr/>
        </p:nvSpPr>
        <p:spPr>
          <a:xfrm>
            <a:off x="7662958" y="4700144"/>
            <a:ext cx="684060" cy="781783"/>
          </a:xfrm>
          <a:custGeom>
            <a:rect b="b" l="l" r="r" t="t"/>
            <a:pathLst>
              <a:path extrusionOk="0" h="781783" w="684060">
                <a:moveTo>
                  <a:pt x="0" y="0"/>
                </a:moveTo>
                <a:lnTo>
                  <a:pt x="684060" y="0"/>
                </a:lnTo>
                <a:lnTo>
                  <a:pt x="684060" y="781783"/>
                </a:lnTo>
                <a:lnTo>
                  <a:pt x="0" y="781783"/>
                </a:lnTo>
                <a:lnTo>
                  <a:pt x="0" y="0"/>
                </a:lnTo>
                <a:close/>
              </a:path>
            </a:pathLst>
          </a:custGeom>
          <a:blipFill rotWithShape="1">
            <a:blip r:embed="rId4">
              <a:alphaModFix/>
            </a:blip>
            <a:stretch>
              <a:fillRect b="0" l="0" r="0" t="0"/>
            </a:stretch>
          </a:blipFill>
          <a:ln>
            <a:noFill/>
          </a:ln>
        </p:spPr>
      </p:sp>
      <p:sp>
        <p:nvSpPr>
          <p:cNvPr id="300" name="Google Shape;300;p18"/>
          <p:cNvSpPr txBox="1"/>
          <p:nvPr/>
        </p:nvSpPr>
        <p:spPr>
          <a:xfrm>
            <a:off x="8428153" y="6292066"/>
            <a:ext cx="1615291" cy="1934653"/>
          </a:xfrm>
          <a:prstGeom prst="rect">
            <a:avLst/>
          </a:prstGeom>
          <a:noFill/>
          <a:ln>
            <a:noFill/>
          </a:ln>
        </p:spPr>
        <p:txBody>
          <a:bodyPr anchorCtr="0" anchor="t" bIns="0" lIns="0" spcFirstLastPara="1" rIns="0" wrap="square" tIns="0">
            <a:spAutoFit/>
          </a:bodyPr>
          <a:lstStyle/>
          <a:p>
            <a:pPr indent="0" lvl="0" marL="0" marR="0" rtl="0" algn="just">
              <a:lnSpc>
                <a:spcPct val="119014"/>
              </a:lnSpc>
              <a:spcBef>
                <a:spcPts val="0"/>
              </a:spcBef>
              <a:spcAft>
                <a:spcPts val="0"/>
              </a:spcAft>
              <a:buNone/>
            </a:pPr>
            <a:r>
              <a:rPr b="0" i="0" lang="en-US" sz="1441"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301" name="Google Shape;301;p18"/>
          <p:cNvSpPr txBox="1"/>
          <p:nvPr/>
        </p:nvSpPr>
        <p:spPr>
          <a:xfrm>
            <a:off x="8150691" y="5820660"/>
            <a:ext cx="2170215" cy="338929"/>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1941" u="none" cap="none" strike="noStrike">
                <a:solidFill>
                  <a:srgbClr val="FFFFFF"/>
                </a:solidFill>
                <a:latin typeface="Inter"/>
                <a:ea typeface="Inter"/>
                <a:cs typeface="Inter"/>
                <a:sym typeface="Inter"/>
              </a:rPr>
              <a:t>Ancaman 2</a:t>
            </a:r>
            <a:endParaRPr/>
          </a:p>
        </p:txBody>
      </p:sp>
      <p:grpSp>
        <p:nvGrpSpPr>
          <p:cNvPr id="302" name="Google Shape;302;p18"/>
          <p:cNvGrpSpPr/>
          <p:nvPr/>
        </p:nvGrpSpPr>
        <p:grpSpPr>
          <a:xfrm rot="5400000">
            <a:off x="10868160" y="5450483"/>
            <a:ext cx="4923239" cy="2692396"/>
            <a:chOff x="0" y="-38100"/>
            <a:chExt cx="812800" cy="444500"/>
          </a:xfrm>
        </p:grpSpPr>
        <p:sp>
          <p:nvSpPr>
            <p:cNvPr id="303" name="Google Shape;303;p18"/>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8"/>
          <p:cNvGrpSpPr/>
          <p:nvPr/>
        </p:nvGrpSpPr>
        <p:grpSpPr>
          <a:xfrm>
            <a:off x="11193569" y="4322564"/>
            <a:ext cx="1580025" cy="1580025"/>
            <a:chOff x="0" y="0"/>
            <a:chExt cx="812800" cy="812800"/>
          </a:xfrm>
        </p:grpSpPr>
        <p:sp>
          <p:nvSpPr>
            <p:cNvPr id="306" name="Google Shape;30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18"/>
          <p:cNvGrpSpPr/>
          <p:nvPr/>
        </p:nvGrpSpPr>
        <p:grpSpPr>
          <a:xfrm>
            <a:off x="11324179" y="4453174"/>
            <a:ext cx="1318805" cy="1318805"/>
            <a:chOff x="0" y="0"/>
            <a:chExt cx="812800" cy="812800"/>
          </a:xfrm>
        </p:grpSpPr>
        <p:sp>
          <p:nvSpPr>
            <p:cNvPr id="309" name="Google Shape;30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18"/>
          <p:cNvSpPr/>
          <p:nvPr/>
        </p:nvSpPr>
        <p:spPr>
          <a:xfrm>
            <a:off x="11643506" y="4721685"/>
            <a:ext cx="680151" cy="781783"/>
          </a:xfrm>
          <a:custGeom>
            <a:rect b="b" l="l" r="r" t="t"/>
            <a:pathLst>
              <a:path extrusionOk="0" h="781783" w="680151">
                <a:moveTo>
                  <a:pt x="0" y="0"/>
                </a:moveTo>
                <a:lnTo>
                  <a:pt x="680151" y="0"/>
                </a:lnTo>
                <a:lnTo>
                  <a:pt x="680151" y="781783"/>
                </a:lnTo>
                <a:lnTo>
                  <a:pt x="0" y="781783"/>
                </a:lnTo>
                <a:lnTo>
                  <a:pt x="0" y="0"/>
                </a:lnTo>
                <a:close/>
              </a:path>
            </a:pathLst>
          </a:custGeom>
          <a:blipFill rotWithShape="1">
            <a:blip r:embed="rId5">
              <a:alphaModFix/>
            </a:blip>
            <a:stretch>
              <a:fillRect b="0" l="0" r="0" t="0"/>
            </a:stretch>
          </a:blipFill>
          <a:ln>
            <a:noFill/>
          </a:ln>
        </p:spPr>
      </p:sp>
      <p:sp>
        <p:nvSpPr>
          <p:cNvPr id="312" name="Google Shape;312;p18"/>
          <p:cNvSpPr txBox="1"/>
          <p:nvPr/>
        </p:nvSpPr>
        <p:spPr>
          <a:xfrm>
            <a:off x="12406746" y="6292066"/>
            <a:ext cx="1615291" cy="1934653"/>
          </a:xfrm>
          <a:prstGeom prst="rect">
            <a:avLst/>
          </a:prstGeom>
          <a:noFill/>
          <a:ln>
            <a:noFill/>
          </a:ln>
        </p:spPr>
        <p:txBody>
          <a:bodyPr anchorCtr="0" anchor="t" bIns="0" lIns="0" spcFirstLastPara="1" rIns="0" wrap="square" tIns="0">
            <a:spAutoFit/>
          </a:bodyPr>
          <a:lstStyle/>
          <a:p>
            <a:pPr indent="0" lvl="0" marL="0" marR="0" rtl="0" algn="just">
              <a:lnSpc>
                <a:spcPct val="119014"/>
              </a:lnSpc>
              <a:spcBef>
                <a:spcPts val="0"/>
              </a:spcBef>
              <a:spcAft>
                <a:spcPts val="0"/>
              </a:spcAft>
              <a:buNone/>
            </a:pPr>
            <a:r>
              <a:rPr b="0" i="0" lang="en-US" sz="1441"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313" name="Google Shape;313;p18"/>
          <p:cNvSpPr txBox="1"/>
          <p:nvPr/>
        </p:nvSpPr>
        <p:spPr>
          <a:xfrm>
            <a:off x="12406746" y="5854964"/>
            <a:ext cx="1615291" cy="338929"/>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1941" u="none" cap="none" strike="noStrike">
                <a:solidFill>
                  <a:srgbClr val="FFFFFF"/>
                </a:solidFill>
                <a:latin typeface="Inter"/>
                <a:ea typeface="Inter"/>
                <a:cs typeface="Inter"/>
                <a:sym typeface="Inter"/>
              </a:rPr>
              <a:t>Ancaman 3</a:t>
            </a:r>
            <a:endParaRPr/>
          </a:p>
        </p:txBody>
      </p:sp>
      <p:grpSp>
        <p:nvGrpSpPr>
          <p:cNvPr id="314" name="Google Shape;314;p18"/>
          <p:cNvGrpSpPr/>
          <p:nvPr/>
        </p:nvGrpSpPr>
        <p:grpSpPr>
          <a:xfrm>
            <a:off x="17712276" y="-1377804"/>
            <a:ext cx="1950461" cy="12897948"/>
            <a:chOff x="0" y="-38100"/>
            <a:chExt cx="513702" cy="3396990"/>
          </a:xfrm>
        </p:grpSpPr>
        <p:sp>
          <p:nvSpPr>
            <p:cNvPr id="315" name="Google Shape;315;p18"/>
            <p:cNvSpPr/>
            <p:nvPr/>
          </p:nvSpPr>
          <p:spPr>
            <a:xfrm>
              <a:off x="0" y="0"/>
              <a:ext cx="513702" cy="3358890"/>
            </a:xfrm>
            <a:custGeom>
              <a:rect b="b" l="l" r="r" t="t"/>
              <a:pathLst>
                <a:path extrusionOk="0" h="3358890" w="513702">
                  <a:moveTo>
                    <a:pt x="0" y="0"/>
                  </a:moveTo>
                  <a:lnTo>
                    <a:pt x="513702" y="0"/>
                  </a:lnTo>
                  <a:lnTo>
                    <a:pt x="513702" y="3358890"/>
                  </a:lnTo>
                  <a:lnTo>
                    <a:pt x="0" y="3358890"/>
                  </a:lnTo>
                  <a:close/>
                </a:path>
              </a:pathLst>
            </a:custGeom>
            <a:solidFill>
              <a:srgbClr val="FFC400"/>
            </a:solidFill>
            <a:ln>
              <a:noFill/>
            </a:ln>
          </p:spPr>
        </p:sp>
        <p:sp>
          <p:nvSpPr>
            <p:cNvPr id="316" name="Google Shape;316;p18"/>
            <p:cNvSpPr txBox="1"/>
            <p:nvPr/>
          </p:nvSpPr>
          <p:spPr>
            <a:xfrm>
              <a:off x="0" y="-38100"/>
              <a:ext cx="513702" cy="339699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320" name="Shape 320"/>
        <p:cNvGrpSpPr/>
        <p:nvPr/>
      </p:nvGrpSpPr>
      <p:grpSpPr>
        <a:xfrm>
          <a:off x="0" y="0"/>
          <a:ext cx="0" cy="0"/>
          <a:chOff x="0" y="0"/>
          <a:chExt cx="0" cy="0"/>
        </a:xfrm>
      </p:grpSpPr>
      <p:cxnSp>
        <p:nvCxnSpPr>
          <p:cNvPr id="321" name="Google Shape;321;p19"/>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322" name="Google Shape;322;p19"/>
          <p:cNvGrpSpPr/>
          <p:nvPr/>
        </p:nvGrpSpPr>
        <p:grpSpPr>
          <a:xfrm>
            <a:off x="912845" y="6343650"/>
            <a:ext cx="279336" cy="279336"/>
            <a:chOff x="0" y="0"/>
            <a:chExt cx="812800" cy="812800"/>
          </a:xfrm>
        </p:grpSpPr>
        <p:sp>
          <p:nvSpPr>
            <p:cNvPr id="323" name="Google Shape;32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19"/>
          <p:cNvSpPr/>
          <p:nvPr/>
        </p:nvSpPr>
        <p:spPr>
          <a:xfrm>
            <a:off x="11626812" y="-34268"/>
            <a:ext cx="7405155" cy="5615372"/>
          </a:xfrm>
          <a:custGeom>
            <a:rect b="b" l="l" r="r" t="t"/>
            <a:pathLst>
              <a:path extrusionOk="0" h="15174849" w="20011517">
                <a:moveTo>
                  <a:pt x="13306171" y="0"/>
                </a:moveTo>
                <a:cubicBezTo>
                  <a:pt x="12847574" y="0"/>
                  <a:pt x="12387707" y="173609"/>
                  <a:pt x="12033758" y="527558"/>
                </a:cubicBezTo>
                <a:lnTo>
                  <a:pt x="525907" y="12035536"/>
                </a:lnTo>
                <a:cubicBezTo>
                  <a:pt x="182245" y="12379071"/>
                  <a:pt x="1651" y="12836779"/>
                  <a:pt x="0" y="13303631"/>
                </a:cubicBezTo>
                <a:lnTo>
                  <a:pt x="0" y="13316331"/>
                </a:lnTo>
                <a:cubicBezTo>
                  <a:pt x="889" y="13552932"/>
                  <a:pt x="47625" y="13791693"/>
                  <a:pt x="142621" y="14018895"/>
                </a:cubicBezTo>
                <a:cubicBezTo>
                  <a:pt x="147447" y="14030452"/>
                  <a:pt x="152146" y="14042010"/>
                  <a:pt x="156972" y="14053567"/>
                </a:cubicBezTo>
                <a:cubicBezTo>
                  <a:pt x="433959" y="14731746"/>
                  <a:pt x="1093597" y="15174849"/>
                  <a:pt x="1826133" y="15174849"/>
                </a:cubicBezTo>
                <a:lnTo>
                  <a:pt x="18102199" y="15174849"/>
                </a:lnTo>
                <a:cubicBezTo>
                  <a:pt x="19175985" y="15174849"/>
                  <a:pt x="20011517" y="14242289"/>
                  <a:pt x="19894931" y="13174853"/>
                </a:cubicBezTo>
                <a:cubicBezTo>
                  <a:pt x="19381470" y="8475473"/>
                  <a:pt x="17525619" y="4179697"/>
                  <a:pt x="14719173" y="678688"/>
                </a:cubicBezTo>
                <a:cubicBezTo>
                  <a:pt x="14359128" y="229616"/>
                  <a:pt x="13833602" y="0"/>
                  <a:pt x="13306425" y="0"/>
                </a:cubicBezTo>
                <a:cubicBezTo>
                  <a:pt x="13306298" y="0"/>
                  <a:pt x="13306298" y="0"/>
                  <a:pt x="13306171" y="0"/>
                </a:cubicBezTo>
                <a:close/>
              </a:path>
            </a:pathLst>
          </a:custGeom>
          <a:blipFill rotWithShape="1">
            <a:blip r:embed="rId3">
              <a:alphaModFix/>
            </a:blip>
            <a:stretch>
              <a:fillRect b="0" l="-7209" r="-7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p:nvPr/>
        </p:nvSpPr>
        <p:spPr>
          <a:xfrm>
            <a:off x="10563091" y="-2220883"/>
            <a:ext cx="5159782" cy="6665867"/>
          </a:xfrm>
          <a:custGeom>
            <a:rect b="b" l="l" r="r" t="t"/>
            <a:pathLst>
              <a:path extrusionOk="0" h="17123156" w="13254355">
                <a:moveTo>
                  <a:pt x="1549146" y="0"/>
                </a:moveTo>
                <a:cubicBezTo>
                  <a:pt x="704596" y="0"/>
                  <a:pt x="0" y="685673"/>
                  <a:pt x="0" y="1551432"/>
                </a:cubicBezTo>
                <a:lnTo>
                  <a:pt x="0" y="15552293"/>
                </a:lnTo>
                <a:cubicBezTo>
                  <a:pt x="0" y="16182467"/>
                  <a:pt x="381254" y="16749903"/>
                  <a:pt x="964565" y="16988155"/>
                </a:cubicBezTo>
                <a:cubicBezTo>
                  <a:pt x="974471" y="16992219"/>
                  <a:pt x="984504" y="16996282"/>
                  <a:pt x="994410" y="17000474"/>
                </a:cubicBezTo>
                <a:cubicBezTo>
                  <a:pt x="1191641" y="17082897"/>
                  <a:pt x="1398905" y="17123156"/>
                  <a:pt x="1604264" y="17123156"/>
                </a:cubicBezTo>
                <a:cubicBezTo>
                  <a:pt x="2007743" y="17123156"/>
                  <a:pt x="2403602" y="16967707"/>
                  <a:pt x="2700528" y="16670781"/>
                </a:cubicBezTo>
                <a:lnTo>
                  <a:pt x="12599797" y="6771513"/>
                </a:lnTo>
                <a:cubicBezTo>
                  <a:pt x="13254355" y="6116955"/>
                  <a:pt x="13192125" y="5040503"/>
                  <a:pt x="12469876" y="4461637"/>
                </a:cubicBezTo>
                <a:cubicBezTo>
                  <a:pt x="9458325" y="2047494"/>
                  <a:pt x="5762879" y="451104"/>
                  <a:pt x="1720469" y="9398"/>
                </a:cubicBezTo>
                <a:cubicBezTo>
                  <a:pt x="1662938" y="3048"/>
                  <a:pt x="1605661" y="0"/>
                  <a:pt x="1549273" y="0"/>
                </a:cubicBezTo>
                <a:cubicBezTo>
                  <a:pt x="1549273" y="0"/>
                  <a:pt x="1549146" y="0"/>
                  <a:pt x="1549146" y="0"/>
                </a:cubicBezTo>
                <a:close/>
              </a:path>
            </a:pathLst>
          </a:custGeom>
          <a:blipFill rotWithShape="1">
            <a:blip r:embed="rId4">
              <a:alphaModFix/>
            </a:blip>
            <a:stretch>
              <a:fillRect b="0" l="-48439" r="-4843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19"/>
          <p:cNvGrpSpPr/>
          <p:nvPr/>
        </p:nvGrpSpPr>
        <p:grpSpPr>
          <a:xfrm>
            <a:off x="10030312" y="3984599"/>
            <a:ext cx="2010762" cy="2010762"/>
            <a:chOff x="0" y="0"/>
            <a:chExt cx="812800" cy="812800"/>
          </a:xfrm>
        </p:grpSpPr>
        <p:sp>
          <p:nvSpPr>
            <p:cNvPr id="328" name="Google Shape;32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9"/>
          <p:cNvGrpSpPr/>
          <p:nvPr/>
        </p:nvGrpSpPr>
        <p:grpSpPr>
          <a:xfrm>
            <a:off x="12468764" y="4979998"/>
            <a:ext cx="4336999" cy="4336999"/>
            <a:chOff x="0" y="0"/>
            <a:chExt cx="812800" cy="812800"/>
          </a:xfrm>
        </p:grpSpPr>
        <p:sp>
          <p:nvSpPr>
            <p:cNvPr id="331" name="Google Shape;33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9"/>
          <p:cNvGrpSpPr/>
          <p:nvPr/>
        </p:nvGrpSpPr>
        <p:grpSpPr>
          <a:xfrm>
            <a:off x="10699504" y="4653791"/>
            <a:ext cx="672379" cy="672379"/>
            <a:chOff x="0" y="0"/>
            <a:chExt cx="812800" cy="812800"/>
          </a:xfrm>
        </p:grpSpPr>
        <p:sp>
          <p:nvSpPr>
            <p:cNvPr id="334" name="Google Shape;33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9"/>
          <p:cNvSpPr/>
          <p:nvPr/>
        </p:nvSpPr>
        <p:spPr>
          <a:xfrm>
            <a:off x="14241523" y="5500195"/>
            <a:ext cx="791483" cy="757845"/>
          </a:xfrm>
          <a:custGeom>
            <a:rect b="b" l="l" r="r" t="t"/>
            <a:pathLst>
              <a:path extrusionOk="0" h="757845" w="791483">
                <a:moveTo>
                  <a:pt x="0" y="0"/>
                </a:moveTo>
                <a:lnTo>
                  <a:pt x="791482" y="0"/>
                </a:lnTo>
                <a:lnTo>
                  <a:pt x="791482" y="757845"/>
                </a:lnTo>
                <a:lnTo>
                  <a:pt x="0" y="757845"/>
                </a:lnTo>
                <a:lnTo>
                  <a:pt x="0" y="0"/>
                </a:lnTo>
                <a:close/>
              </a:path>
            </a:pathLst>
          </a:custGeom>
          <a:blipFill rotWithShape="1">
            <a:blip r:embed="rId5">
              <a:alphaModFix/>
            </a:blip>
            <a:stretch>
              <a:fillRect b="0" l="0" r="0" t="0"/>
            </a:stretch>
          </a:blipFill>
          <a:ln>
            <a:noFill/>
          </a:ln>
        </p:spPr>
      </p:sp>
      <p:sp>
        <p:nvSpPr>
          <p:cNvPr id="337" name="Google Shape;337;p19"/>
          <p:cNvSpPr txBox="1"/>
          <p:nvPr/>
        </p:nvSpPr>
        <p:spPr>
          <a:xfrm>
            <a:off x="1630279" y="1266324"/>
            <a:ext cx="7291479" cy="655955"/>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799" u="none" cap="none" strike="noStrike">
                <a:solidFill>
                  <a:srgbClr val="FFFFFF"/>
                </a:solidFill>
                <a:latin typeface="Inter"/>
                <a:ea typeface="Inter"/>
                <a:cs typeface="Inter"/>
                <a:sym typeface="Inter"/>
              </a:rPr>
              <a:t>RINGKASAN &amp; STRATEGI</a:t>
            </a:r>
            <a:endParaRPr/>
          </a:p>
        </p:txBody>
      </p:sp>
      <p:sp>
        <p:nvSpPr>
          <p:cNvPr id="338" name="Google Shape;338;p19"/>
          <p:cNvSpPr txBox="1"/>
          <p:nvPr/>
        </p:nvSpPr>
        <p:spPr>
          <a:xfrm>
            <a:off x="1630279" y="2366675"/>
            <a:ext cx="6137397" cy="3279920"/>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339" name="Google Shape;339;p19"/>
          <p:cNvSpPr txBox="1"/>
          <p:nvPr/>
        </p:nvSpPr>
        <p:spPr>
          <a:xfrm>
            <a:off x="1630279" y="6036900"/>
            <a:ext cx="6137397" cy="3279920"/>
          </a:xfrm>
          <a:prstGeom prst="rect">
            <a:avLst/>
          </a:prstGeom>
          <a:noFill/>
          <a:ln>
            <a:noFill/>
          </a:ln>
        </p:spPr>
        <p:txBody>
          <a:bodyPr anchorCtr="0" anchor="t" bIns="0" lIns="0" spcFirstLastPara="1" rIns="0" wrap="square" tIns="0">
            <a:spAutoFit/>
          </a:bodyPr>
          <a:lstStyle/>
          <a:p>
            <a:pPr indent="0" lvl="0" marL="0" marR="0" rtl="0" algn="just">
              <a:lnSpc>
                <a:spcPct val="118997"/>
              </a:lnSpc>
              <a:spcBef>
                <a:spcPts val="0"/>
              </a:spcBef>
              <a:spcAft>
                <a:spcPts val="0"/>
              </a:spcAft>
              <a:buNone/>
            </a:pPr>
            <a:r>
              <a:rPr b="0" i="0" lang="en-US" sz="2753"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
        <p:nvSpPr>
          <p:cNvPr id="340" name="Google Shape;340;p19"/>
          <p:cNvSpPr txBox="1"/>
          <p:nvPr/>
        </p:nvSpPr>
        <p:spPr>
          <a:xfrm>
            <a:off x="12898068" y="6421520"/>
            <a:ext cx="3478391" cy="1805782"/>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0" i="0" lang="en-US" sz="2053" u="none" cap="none" strike="noStrike">
                <a:solidFill>
                  <a:srgbClr val="FFFFFF"/>
                </a:solidFill>
                <a:latin typeface="Inter"/>
                <a:ea typeface="Inter"/>
                <a:cs typeface="Inter"/>
                <a:sym typeface="Inter"/>
              </a:rPr>
              <a:t>"A group problem-solving technique that involves the spontaneous contribution of ideas from all group members"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344" name="Shape 344"/>
        <p:cNvGrpSpPr/>
        <p:nvPr/>
      </p:nvGrpSpPr>
      <p:grpSpPr>
        <a:xfrm>
          <a:off x="0" y="0"/>
          <a:ext cx="0" cy="0"/>
          <a:chOff x="0" y="0"/>
          <a:chExt cx="0" cy="0"/>
        </a:xfrm>
      </p:grpSpPr>
      <p:cxnSp>
        <p:nvCxnSpPr>
          <p:cNvPr id="345" name="Google Shape;345;p20"/>
          <p:cNvCxnSpPr/>
          <p:nvPr/>
        </p:nvCxnSpPr>
        <p:spPr>
          <a:xfrm rot="-5400000">
            <a:off x="-3062287" y="5119688"/>
            <a:ext cx="8229600" cy="0"/>
          </a:xfrm>
          <a:prstGeom prst="straightConnector1">
            <a:avLst/>
          </a:prstGeom>
          <a:noFill/>
          <a:ln cap="flat" cmpd="sng" w="47625">
            <a:solidFill>
              <a:srgbClr val="0B48B3"/>
            </a:solidFill>
            <a:prstDash val="solid"/>
            <a:round/>
            <a:headEnd len="sm" w="sm" type="none"/>
            <a:tailEnd len="sm" w="sm" type="none"/>
          </a:ln>
        </p:spPr>
      </p:cxnSp>
      <p:grpSp>
        <p:nvGrpSpPr>
          <p:cNvPr id="346" name="Google Shape;346;p20"/>
          <p:cNvGrpSpPr/>
          <p:nvPr/>
        </p:nvGrpSpPr>
        <p:grpSpPr>
          <a:xfrm>
            <a:off x="912845" y="6962775"/>
            <a:ext cx="279336" cy="279336"/>
            <a:chOff x="0" y="0"/>
            <a:chExt cx="812800" cy="812800"/>
          </a:xfrm>
        </p:grpSpPr>
        <p:sp>
          <p:nvSpPr>
            <p:cNvPr id="347" name="Google Shape;34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20"/>
          <p:cNvGrpSpPr/>
          <p:nvPr/>
        </p:nvGrpSpPr>
        <p:grpSpPr>
          <a:xfrm rot="-988682">
            <a:off x="4199029" y="4716512"/>
            <a:ext cx="920416" cy="805364"/>
            <a:chOff x="0" y="0"/>
            <a:chExt cx="812800" cy="711200"/>
          </a:xfrm>
        </p:grpSpPr>
        <p:sp>
          <p:nvSpPr>
            <p:cNvPr id="350" name="Google Shape;350;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51" name="Google Shape;351;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20"/>
          <p:cNvGrpSpPr/>
          <p:nvPr/>
        </p:nvGrpSpPr>
        <p:grpSpPr>
          <a:xfrm rot="-988682">
            <a:off x="9004782" y="4716477"/>
            <a:ext cx="920416" cy="805364"/>
            <a:chOff x="0" y="0"/>
            <a:chExt cx="812800" cy="711200"/>
          </a:xfrm>
        </p:grpSpPr>
        <p:sp>
          <p:nvSpPr>
            <p:cNvPr id="353" name="Google Shape;353;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54" name="Google Shape;354;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0"/>
          <p:cNvGrpSpPr/>
          <p:nvPr/>
        </p:nvGrpSpPr>
        <p:grpSpPr>
          <a:xfrm rot="-988682">
            <a:off x="13806622" y="4716443"/>
            <a:ext cx="920416" cy="805364"/>
            <a:chOff x="0" y="0"/>
            <a:chExt cx="812800" cy="711200"/>
          </a:xfrm>
        </p:grpSpPr>
        <p:sp>
          <p:nvSpPr>
            <p:cNvPr id="356" name="Google Shape;356;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57" name="Google Shape;357;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0"/>
          <p:cNvGrpSpPr/>
          <p:nvPr/>
        </p:nvGrpSpPr>
        <p:grpSpPr>
          <a:xfrm rot="2889423">
            <a:off x="2617105" y="7091589"/>
            <a:ext cx="920416" cy="805364"/>
            <a:chOff x="0" y="0"/>
            <a:chExt cx="812800" cy="711200"/>
          </a:xfrm>
        </p:grpSpPr>
        <p:sp>
          <p:nvSpPr>
            <p:cNvPr id="359" name="Google Shape;359;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60" name="Google Shape;360;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0"/>
          <p:cNvGrpSpPr/>
          <p:nvPr/>
        </p:nvGrpSpPr>
        <p:grpSpPr>
          <a:xfrm rot="2889423">
            <a:off x="7422858" y="7091554"/>
            <a:ext cx="920416" cy="805364"/>
            <a:chOff x="0" y="0"/>
            <a:chExt cx="812800" cy="711200"/>
          </a:xfrm>
        </p:grpSpPr>
        <p:sp>
          <p:nvSpPr>
            <p:cNvPr id="362" name="Google Shape;362;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63" name="Google Shape;363;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0"/>
          <p:cNvGrpSpPr/>
          <p:nvPr/>
        </p:nvGrpSpPr>
        <p:grpSpPr>
          <a:xfrm rot="2889423">
            <a:off x="12224698" y="7091520"/>
            <a:ext cx="920416" cy="805364"/>
            <a:chOff x="0" y="0"/>
            <a:chExt cx="812800" cy="711200"/>
          </a:xfrm>
        </p:grpSpPr>
        <p:sp>
          <p:nvSpPr>
            <p:cNvPr id="365" name="Google Shape;365;p2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B22019"/>
            </a:solidFill>
            <a:ln>
              <a:noFill/>
            </a:ln>
          </p:spPr>
        </p:sp>
        <p:sp>
          <p:nvSpPr>
            <p:cNvPr id="366" name="Google Shape;366;p20"/>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20"/>
          <p:cNvGrpSpPr/>
          <p:nvPr/>
        </p:nvGrpSpPr>
        <p:grpSpPr>
          <a:xfrm rot="10800000">
            <a:off x="1630273" y="5222867"/>
            <a:ext cx="17927697" cy="2648707"/>
            <a:chOff x="0" y="-38100"/>
            <a:chExt cx="3008585" cy="444500"/>
          </a:xfrm>
        </p:grpSpPr>
        <p:sp>
          <p:nvSpPr>
            <p:cNvPr id="368" name="Google Shape;368;p20"/>
            <p:cNvSpPr/>
            <p:nvPr/>
          </p:nvSpPr>
          <p:spPr>
            <a:xfrm>
              <a:off x="0" y="0"/>
              <a:ext cx="3008585" cy="406400"/>
            </a:xfrm>
            <a:custGeom>
              <a:rect b="b" l="l" r="r" t="t"/>
              <a:pathLst>
                <a:path extrusionOk="0" h="406400" w="3008585">
                  <a:moveTo>
                    <a:pt x="2805385" y="0"/>
                  </a:moveTo>
                  <a:cubicBezTo>
                    <a:pt x="2917609" y="0"/>
                    <a:pt x="3008585" y="90976"/>
                    <a:pt x="3008585" y="203200"/>
                  </a:cubicBezTo>
                  <a:cubicBezTo>
                    <a:pt x="3008585" y="315424"/>
                    <a:pt x="2917609" y="406400"/>
                    <a:pt x="2805385" y="406400"/>
                  </a:cubicBezTo>
                  <a:lnTo>
                    <a:pt x="203200" y="406400"/>
                  </a:lnTo>
                  <a:cubicBezTo>
                    <a:pt x="90976" y="406400"/>
                    <a:pt x="0" y="315424"/>
                    <a:pt x="0" y="203200"/>
                  </a:cubicBezTo>
                  <a:cubicBezTo>
                    <a:pt x="0" y="90976"/>
                    <a:pt x="90976" y="0"/>
                    <a:pt x="203200" y="0"/>
                  </a:cubicBezTo>
                  <a:close/>
                </a:path>
              </a:pathLst>
            </a:custGeom>
            <a:solidFill>
              <a:srgbClr val="0B48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txBox="1"/>
            <p:nvPr/>
          </p:nvSpPr>
          <p:spPr>
            <a:xfrm>
              <a:off x="0" y="-38100"/>
              <a:ext cx="3008584"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20"/>
          <p:cNvGrpSpPr/>
          <p:nvPr/>
        </p:nvGrpSpPr>
        <p:grpSpPr>
          <a:xfrm rot="5400000">
            <a:off x="2221840" y="5589788"/>
            <a:ext cx="3371460" cy="1660515"/>
            <a:chOff x="0" y="-38100"/>
            <a:chExt cx="685993" cy="337866"/>
          </a:xfrm>
        </p:grpSpPr>
        <p:sp>
          <p:nvSpPr>
            <p:cNvPr id="371" name="Google Shape;371;p20"/>
            <p:cNvSpPr/>
            <p:nvPr/>
          </p:nvSpPr>
          <p:spPr>
            <a:xfrm>
              <a:off x="0" y="0"/>
              <a:ext cx="685993" cy="299766"/>
            </a:xfrm>
            <a:custGeom>
              <a:rect b="b" l="l" r="r" t="t"/>
              <a:pathLst>
                <a:path extrusionOk="0" h="299766" w="685993">
                  <a:moveTo>
                    <a:pt x="0" y="0"/>
                  </a:moveTo>
                  <a:lnTo>
                    <a:pt x="685993" y="0"/>
                  </a:lnTo>
                  <a:lnTo>
                    <a:pt x="685993" y="299766"/>
                  </a:lnTo>
                  <a:lnTo>
                    <a:pt x="0" y="299766"/>
                  </a:lnTo>
                  <a:close/>
                </a:path>
              </a:pathLst>
            </a:custGeom>
            <a:solidFill>
              <a:srgbClr val="FFC400"/>
            </a:solidFill>
            <a:ln>
              <a:noFill/>
            </a:ln>
          </p:spPr>
        </p:sp>
        <p:sp>
          <p:nvSpPr>
            <p:cNvPr id="372" name="Google Shape;372;p20"/>
            <p:cNvSpPr txBox="1"/>
            <p:nvPr/>
          </p:nvSpPr>
          <p:spPr>
            <a:xfrm>
              <a:off x="0" y="-38100"/>
              <a:ext cx="685993" cy="337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20"/>
          <p:cNvGrpSpPr/>
          <p:nvPr/>
        </p:nvGrpSpPr>
        <p:grpSpPr>
          <a:xfrm rot="5400000">
            <a:off x="7027593" y="5589753"/>
            <a:ext cx="3371460" cy="1660515"/>
            <a:chOff x="0" y="-38100"/>
            <a:chExt cx="685993" cy="337866"/>
          </a:xfrm>
        </p:grpSpPr>
        <p:sp>
          <p:nvSpPr>
            <p:cNvPr id="374" name="Google Shape;374;p20"/>
            <p:cNvSpPr/>
            <p:nvPr/>
          </p:nvSpPr>
          <p:spPr>
            <a:xfrm>
              <a:off x="0" y="0"/>
              <a:ext cx="685993" cy="299766"/>
            </a:xfrm>
            <a:custGeom>
              <a:rect b="b" l="l" r="r" t="t"/>
              <a:pathLst>
                <a:path extrusionOk="0" h="299766" w="685993">
                  <a:moveTo>
                    <a:pt x="0" y="0"/>
                  </a:moveTo>
                  <a:lnTo>
                    <a:pt x="685993" y="0"/>
                  </a:lnTo>
                  <a:lnTo>
                    <a:pt x="685993" y="299766"/>
                  </a:lnTo>
                  <a:lnTo>
                    <a:pt x="0" y="299766"/>
                  </a:lnTo>
                  <a:close/>
                </a:path>
              </a:pathLst>
            </a:custGeom>
            <a:solidFill>
              <a:srgbClr val="FFC400"/>
            </a:solidFill>
            <a:ln>
              <a:noFill/>
            </a:ln>
          </p:spPr>
        </p:sp>
        <p:sp>
          <p:nvSpPr>
            <p:cNvPr id="375" name="Google Shape;375;p20"/>
            <p:cNvSpPr txBox="1"/>
            <p:nvPr/>
          </p:nvSpPr>
          <p:spPr>
            <a:xfrm>
              <a:off x="0" y="-38100"/>
              <a:ext cx="685993" cy="337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20"/>
          <p:cNvGrpSpPr/>
          <p:nvPr/>
        </p:nvGrpSpPr>
        <p:grpSpPr>
          <a:xfrm rot="5400000">
            <a:off x="11829433" y="5589719"/>
            <a:ext cx="3371460" cy="1660515"/>
            <a:chOff x="0" y="-38100"/>
            <a:chExt cx="685993" cy="337866"/>
          </a:xfrm>
        </p:grpSpPr>
        <p:sp>
          <p:nvSpPr>
            <p:cNvPr id="377" name="Google Shape;377;p20"/>
            <p:cNvSpPr/>
            <p:nvPr/>
          </p:nvSpPr>
          <p:spPr>
            <a:xfrm>
              <a:off x="0" y="0"/>
              <a:ext cx="685993" cy="299766"/>
            </a:xfrm>
            <a:custGeom>
              <a:rect b="b" l="l" r="r" t="t"/>
              <a:pathLst>
                <a:path extrusionOk="0" h="299766" w="685993">
                  <a:moveTo>
                    <a:pt x="0" y="0"/>
                  </a:moveTo>
                  <a:lnTo>
                    <a:pt x="685993" y="0"/>
                  </a:lnTo>
                  <a:lnTo>
                    <a:pt x="685993" y="299766"/>
                  </a:lnTo>
                  <a:lnTo>
                    <a:pt x="0" y="299766"/>
                  </a:lnTo>
                  <a:close/>
                </a:path>
              </a:pathLst>
            </a:custGeom>
            <a:solidFill>
              <a:srgbClr val="FFC400"/>
            </a:solidFill>
            <a:ln>
              <a:noFill/>
            </a:ln>
          </p:spPr>
        </p:sp>
        <p:sp>
          <p:nvSpPr>
            <p:cNvPr id="378" name="Google Shape;378;p20"/>
            <p:cNvSpPr txBox="1"/>
            <p:nvPr/>
          </p:nvSpPr>
          <p:spPr>
            <a:xfrm>
              <a:off x="0" y="-38100"/>
              <a:ext cx="685993" cy="337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9" name="Google Shape;379;p20"/>
          <p:cNvSpPr/>
          <p:nvPr/>
        </p:nvSpPr>
        <p:spPr>
          <a:xfrm>
            <a:off x="3443024" y="5989992"/>
            <a:ext cx="741841" cy="860106"/>
          </a:xfrm>
          <a:custGeom>
            <a:rect b="b" l="l" r="r" t="t"/>
            <a:pathLst>
              <a:path extrusionOk="0" h="860106" w="741841">
                <a:moveTo>
                  <a:pt x="0" y="0"/>
                </a:moveTo>
                <a:lnTo>
                  <a:pt x="741841" y="0"/>
                </a:lnTo>
                <a:lnTo>
                  <a:pt x="741841" y="860106"/>
                </a:lnTo>
                <a:lnTo>
                  <a:pt x="0" y="860106"/>
                </a:lnTo>
                <a:lnTo>
                  <a:pt x="0" y="0"/>
                </a:lnTo>
                <a:close/>
              </a:path>
            </a:pathLst>
          </a:custGeom>
          <a:blipFill rotWithShape="1">
            <a:blip r:embed="rId3">
              <a:alphaModFix/>
            </a:blip>
            <a:stretch>
              <a:fillRect b="0" l="0" r="0" t="0"/>
            </a:stretch>
          </a:blipFill>
          <a:ln>
            <a:noFill/>
          </a:ln>
        </p:spPr>
      </p:sp>
      <p:sp>
        <p:nvSpPr>
          <p:cNvPr id="380" name="Google Shape;380;p20"/>
          <p:cNvSpPr/>
          <p:nvPr/>
        </p:nvSpPr>
        <p:spPr>
          <a:xfrm>
            <a:off x="13012767" y="5976263"/>
            <a:ext cx="817541" cy="887426"/>
          </a:xfrm>
          <a:custGeom>
            <a:rect b="b" l="l" r="r" t="t"/>
            <a:pathLst>
              <a:path extrusionOk="0" h="887426" w="817541">
                <a:moveTo>
                  <a:pt x="0" y="0"/>
                </a:moveTo>
                <a:lnTo>
                  <a:pt x="817541" y="0"/>
                </a:lnTo>
                <a:lnTo>
                  <a:pt x="817541" y="887426"/>
                </a:lnTo>
                <a:lnTo>
                  <a:pt x="0" y="887426"/>
                </a:lnTo>
                <a:lnTo>
                  <a:pt x="0" y="0"/>
                </a:lnTo>
                <a:close/>
              </a:path>
            </a:pathLst>
          </a:custGeom>
          <a:blipFill rotWithShape="1">
            <a:blip r:embed="rId4">
              <a:alphaModFix/>
            </a:blip>
            <a:stretch>
              <a:fillRect b="0" l="0" r="0" t="0"/>
            </a:stretch>
          </a:blipFill>
          <a:ln>
            <a:noFill/>
          </a:ln>
        </p:spPr>
      </p:sp>
      <p:sp>
        <p:nvSpPr>
          <p:cNvPr id="381" name="Google Shape;381;p20"/>
          <p:cNvSpPr/>
          <p:nvPr/>
        </p:nvSpPr>
        <p:spPr>
          <a:xfrm>
            <a:off x="8291243" y="6195580"/>
            <a:ext cx="656911" cy="767195"/>
          </a:xfrm>
          <a:custGeom>
            <a:rect b="b" l="l" r="r" t="t"/>
            <a:pathLst>
              <a:path extrusionOk="0" h="767195" w="656911">
                <a:moveTo>
                  <a:pt x="0" y="0"/>
                </a:moveTo>
                <a:lnTo>
                  <a:pt x="656910" y="0"/>
                </a:lnTo>
                <a:lnTo>
                  <a:pt x="656910" y="767195"/>
                </a:lnTo>
                <a:lnTo>
                  <a:pt x="0" y="767195"/>
                </a:lnTo>
                <a:lnTo>
                  <a:pt x="0" y="0"/>
                </a:lnTo>
                <a:close/>
              </a:path>
            </a:pathLst>
          </a:custGeom>
          <a:blipFill rotWithShape="1">
            <a:blip r:embed="rId5">
              <a:alphaModFix/>
            </a:blip>
            <a:stretch>
              <a:fillRect b="0" l="0" r="0" t="0"/>
            </a:stretch>
          </a:blipFill>
          <a:ln>
            <a:noFill/>
          </a:ln>
        </p:spPr>
      </p:sp>
      <p:sp>
        <p:nvSpPr>
          <p:cNvPr id="382" name="Google Shape;382;p20"/>
          <p:cNvSpPr txBox="1"/>
          <p:nvPr/>
        </p:nvSpPr>
        <p:spPr>
          <a:xfrm>
            <a:off x="1630279" y="1102895"/>
            <a:ext cx="4630997" cy="1384389"/>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999" u="none" cap="none" strike="noStrike">
                <a:solidFill>
                  <a:srgbClr val="FFFFFF"/>
                </a:solidFill>
                <a:latin typeface="Inter"/>
                <a:ea typeface="Inter"/>
                <a:cs typeface="Inter"/>
                <a:sym typeface="Inter"/>
              </a:rPr>
              <a:t>PROCESS DESIGN</a:t>
            </a:r>
            <a:endParaRPr/>
          </a:p>
        </p:txBody>
      </p:sp>
      <p:sp>
        <p:nvSpPr>
          <p:cNvPr id="383" name="Google Shape;383;p20"/>
          <p:cNvSpPr txBox="1"/>
          <p:nvPr/>
        </p:nvSpPr>
        <p:spPr>
          <a:xfrm>
            <a:off x="4893892" y="5636802"/>
            <a:ext cx="2734768" cy="306706"/>
          </a:xfrm>
          <a:prstGeom prst="rect">
            <a:avLst/>
          </a:prstGeom>
          <a:noFill/>
          <a:ln>
            <a:noFill/>
          </a:ln>
        </p:spPr>
        <p:txBody>
          <a:bodyPr anchorCtr="0" anchor="t" bIns="0" lIns="0" spcFirstLastPara="1" rIns="0" wrap="square" tIns="0">
            <a:spAutoFit/>
          </a:bodyPr>
          <a:lstStyle/>
          <a:p>
            <a:pPr indent="0" lvl="0" marL="0" marR="0" rtl="0" algn="l">
              <a:lnSpc>
                <a:spcPct val="139966"/>
              </a:lnSpc>
              <a:spcBef>
                <a:spcPts val="0"/>
              </a:spcBef>
              <a:spcAft>
                <a:spcPts val="0"/>
              </a:spcAft>
              <a:buNone/>
            </a:pPr>
            <a:r>
              <a:rPr b="1" i="0" lang="en-US" sz="1799" u="none" cap="none" strike="noStrike">
                <a:solidFill>
                  <a:srgbClr val="FFFFFF"/>
                </a:solidFill>
                <a:latin typeface="Inter"/>
                <a:ea typeface="Inter"/>
                <a:cs typeface="Inter"/>
                <a:sym typeface="Inter"/>
              </a:rPr>
              <a:t>Operational process</a:t>
            </a:r>
            <a:endParaRPr/>
          </a:p>
        </p:txBody>
      </p:sp>
      <p:sp>
        <p:nvSpPr>
          <p:cNvPr id="384" name="Google Shape;384;p20"/>
          <p:cNvSpPr txBox="1"/>
          <p:nvPr/>
        </p:nvSpPr>
        <p:spPr>
          <a:xfrm>
            <a:off x="9699230" y="5636802"/>
            <a:ext cx="2734768" cy="306706"/>
          </a:xfrm>
          <a:prstGeom prst="rect">
            <a:avLst/>
          </a:prstGeom>
          <a:noFill/>
          <a:ln>
            <a:noFill/>
          </a:ln>
        </p:spPr>
        <p:txBody>
          <a:bodyPr anchorCtr="0" anchor="t" bIns="0" lIns="0" spcFirstLastPara="1" rIns="0" wrap="square" tIns="0">
            <a:spAutoFit/>
          </a:bodyPr>
          <a:lstStyle/>
          <a:p>
            <a:pPr indent="0" lvl="0" marL="0" marR="0" rtl="0" algn="l">
              <a:lnSpc>
                <a:spcPct val="139966"/>
              </a:lnSpc>
              <a:spcBef>
                <a:spcPts val="0"/>
              </a:spcBef>
              <a:spcAft>
                <a:spcPts val="0"/>
              </a:spcAft>
              <a:buNone/>
            </a:pPr>
            <a:r>
              <a:rPr b="1" i="0" lang="en-US" sz="1799" u="none" cap="none" strike="noStrike">
                <a:solidFill>
                  <a:srgbClr val="FFFFFF"/>
                </a:solidFill>
                <a:latin typeface="Inter"/>
                <a:ea typeface="Inter"/>
                <a:cs typeface="Inter"/>
                <a:sym typeface="Inter"/>
              </a:rPr>
              <a:t>Supporting process</a:t>
            </a:r>
            <a:endParaRPr/>
          </a:p>
        </p:txBody>
      </p:sp>
      <p:sp>
        <p:nvSpPr>
          <p:cNvPr id="385" name="Google Shape;385;p20"/>
          <p:cNvSpPr txBox="1"/>
          <p:nvPr/>
        </p:nvSpPr>
        <p:spPr>
          <a:xfrm>
            <a:off x="14501070" y="5597705"/>
            <a:ext cx="2734768" cy="306706"/>
          </a:xfrm>
          <a:prstGeom prst="rect">
            <a:avLst/>
          </a:prstGeom>
          <a:noFill/>
          <a:ln>
            <a:noFill/>
          </a:ln>
        </p:spPr>
        <p:txBody>
          <a:bodyPr anchorCtr="0" anchor="t" bIns="0" lIns="0" spcFirstLastPara="1" rIns="0" wrap="square" tIns="0">
            <a:spAutoFit/>
          </a:bodyPr>
          <a:lstStyle/>
          <a:p>
            <a:pPr indent="0" lvl="0" marL="0" marR="0" rtl="0" algn="l">
              <a:lnSpc>
                <a:spcPct val="139966"/>
              </a:lnSpc>
              <a:spcBef>
                <a:spcPts val="0"/>
              </a:spcBef>
              <a:spcAft>
                <a:spcPts val="0"/>
              </a:spcAft>
              <a:buNone/>
            </a:pPr>
            <a:r>
              <a:rPr b="1" i="0" lang="en-US" sz="1799" u="none" cap="none" strike="noStrike">
                <a:solidFill>
                  <a:srgbClr val="FFFFFF"/>
                </a:solidFill>
                <a:latin typeface="Inter"/>
                <a:ea typeface="Inter"/>
                <a:cs typeface="Inter"/>
                <a:sym typeface="Inter"/>
              </a:rPr>
              <a:t>Management process</a:t>
            </a:r>
            <a:endParaRPr/>
          </a:p>
        </p:txBody>
      </p:sp>
      <p:sp>
        <p:nvSpPr>
          <p:cNvPr id="386" name="Google Shape;386;p20"/>
          <p:cNvSpPr txBox="1"/>
          <p:nvPr/>
        </p:nvSpPr>
        <p:spPr>
          <a:xfrm>
            <a:off x="4893892" y="6133404"/>
            <a:ext cx="2597300" cy="1059214"/>
          </a:xfrm>
          <a:prstGeom prst="rect">
            <a:avLst/>
          </a:prstGeom>
          <a:noFill/>
          <a:ln>
            <a:noFill/>
          </a:ln>
        </p:spPr>
        <p:txBody>
          <a:bodyPr anchorCtr="0" anchor="t" bIns="0" lIns="0" spcFirstLastPara="1" rIns="0" wrap="square" tIns="0">
            <a:spAutoFit/>
          </a:bodyPr>
          <a:lstStyle/>
          <a:p>
            <a:pPr indent="0" lvl="0" marL="0" marR="0" rtl="0" algn="just">
              <a:lnSpc>
                <a:spcPct val="119041"/>
              </a:lnSpc>
              <a:spcBef>
                <a:spcPts val="0"/>
              </a:spcBef>
              <a:spcAft>
                <a:spcPts val="0"/>
              </a:spcAft>
              <a:buNone/>
            </a:pPr>
            <a:r>
              <a:rPr b="0" i="0" lang="en-US" sz="143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387" name="Google Shape;387;p20"/>
          <p:cNvSpPr txBox="1"/>
          <p:nvPr/>
        </p:nvSpPr>
        <p:spPr>
          <a:xfrm>
            <a:off x="9699230" y="6133404"/>
            <a:ext cx="2597300" cy="1059214"/>
          </a:xfrm>
          <a:prstGeom prst="rect">
            <a:avLst/>
          </a:prstGeom>
          <a:noFill/>
          <a:ln>
            <a:noFill/>
          </a:ln>
        </p:spPr>
        <p:txBody>
          <a:bodyPr anchorCtr="0" anchor="t" bIns="0" lIns="0" spcFirstLastPara="1" rIns="0" wrap="square" tIns="0">
            <a:spAutoFit/>
          </a:bodyPr>
          <a:lstStyle/>
          <a:p>
            <a:pPr indent="0" lvl="0" marL="0" marR="0" rtl="0" algn="just">
              <a:lnSpc>
                <a:spcPct val="119041"/>
              </a:lnSpc>
              <a:spcBef>
                <a:spcPts val="0"/>
              </a:spcBef>
              <a:spcAft>
                <a:spcPts val="0"/>
              </a:spcAft>
              <a:buNone/>
            </a:pPr>
            <a:r>
              <a:rPr b="0" i="0" lang="en-US" sz="143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388" name="Google Shape;388;p20"/>
          <p:cNvSpPr txBox="1"/>
          <p:nvPr/>
        </p:nvSpPr>
        <p:spPr>
          <a:xfrm>
            <a:off x="14501070" y="6094306"/>
            <a:ext cx="2597300" cy="1059214"/>
          </a:xfrm>
          <a:prstGeom prst="rect">
            <a:avLst/>
          </a:prstGeom>
          <a:noFill/>
          <a:ln>
            <a:noFill/>
          </a:ln>
        </p:spPr>
        <p:txBody>
          <a:bodyPr anchorCtr="0" anchor="t" bIns="0" lIns="0" spcFirstLastPara="1" rIns="0" wrap="square" tIns="0">
            <a:spAutoFit/>
          </a:bodyPr>
          <a:lstStyle/>
          <a:p>
            <a:pPr indent="0" lvl="0" marL="0" marR="0" rtl="0" algn="just">
              <a:lnSpc>
                <a:spcPct val="119041"/>
              </a:lnSpc>
              <a:spcBef>
                <a:spcPts val="0"/>
              </a:spcBef>
              <a:spcAft>
                <a:spcPts val="0"/>
              </a:spcAft>
              <a:buNone/>
            </a:pPr>
            <a:r>
              <a:rPr b="0" i="0" lang="en-US" sz="1439"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a:t>
            </a:r>
            <a:endParaRPr/>
          </a:p>
        </p:txBody>
      </p:sp>
      <p:sp>
        <p:nvSpPr>
          <p:cNvPr id="389" name="Google Shape;389;p20"/>
          <p:cNvSpPr txBox="1"/>
          <p:nvPr/>
        </p:nvSpPr>
        <p:spPr>
          <a:xfrm>
            <a:off x="1630279" y="2189689"/>
            <a:ext cx="13370978" cy="1794598"/>
          </a:xfrm>
          <a:prstGeom prst="rect">
            <a:avLst/>
          </a:prstGeom>
          <a:noFill/>
          <a:ln>
            <a:noFill/>
          </a:ln>
        </p:spPr>
        <p:txBody>
          <a:bodyPr anchorCtr="0" anchor="t" bIns="0" lIns="0" spcFirstLastPara="1" rIns="0" wrap="square" tIns="0">
            <a:spAutoFit/>
          </a:bodyPr>
          <a:lstStyle/>
          <a:p>
            <a:pPr indent="0" lvl="0" marL="0" marR="0" rtl="0" algn="just">
              <a:lnSpc>
                <a:spcPct val="118966"/>
              </a:lnSpc>
              <a:spcBef>
                <a:spcPts val="0"/>
              </a:spcBef>
              <a:spcAft>
                <a:spcPts val="0"/>
              </a:spcAft>
              <a:buNone/>
            </a:pPr>
            <a:r>
              <a:rPr b="0" i="0" lang="en-US" sz="3000" u="none" cap="none" strike="noStrike">
                <a:solidFill>
                  <a:srgbClr val="FFFFFF"/>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