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</p:sldIdLst>
  <p:sldSz cy="5143500" cx="9144000"/>
  <p:notesSz cx="6858000" cy="9144000"/>
  <p:embeddedFontLst>
    <p:embeddedFont>
      <p:font typeface="Inter"/>
      <p:regular r:id="rId7"/>
      <p:bold r:id="rId8"/>
      <p:italic r:id="rId9"/>
      <p:boldItalic r:id="rId10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10" Type="http://schemas.openxmlformats.org/officeDocument/2006/relationships/font" Target="fonts/Inter-boldItalic.fntdata"/><Relationship Id="rId9" Type="http://schemas.openxmlformats.org/officeDocument/2006/relationships/font" Target="fonts/Inter-italic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font" Target="fonts/Inter-regular.fntdata"/><Relationship Id="rId8" Type="http://schemas.openxmlformats.org/officeDocument/2006/relationships/font" Target="fonts/Inter-bold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3b86299161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33b86299161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title"/>
          </p:nvPr>
        </p:nvSpPr>
        <p:spPr>
          <a:xfrm>
            <a:off x="13675" y="3697925"/>
            <a:ext cx="4473600" cy="282300"/>
          </a:xfrm>
          <a:prstGeom prst="rect">
            <a:avLst/>
          </a:prstGeom>
          <a:solidFill>
            <a:srgbClr val="0000FF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100">
                <a:solidFill>
                  <a:srgbClr val="FFFFFF"/>
                </a:solidFill>
                <a:latin typeface="Inter"/>
                <a:ea typeface="Inter"/>
                <a:cs typeface="Inter"/>
                <a:sym typeface="Inter"/>
              </a:rPr>
              <a:t>Customer Segments</a:t>
            </a:r>
            <a:endParaRPr b="1" sz="1100">
              <a:solidFill>
                <a:srgbClr val="FFFFFF"/>
              </a:solidFill>
              <a:latin typeface="Inter"/>
              <a:ea typeface="Inter"/>
              <a:cs typeface="Inter"/>
              <a:sym typeface="Inter"/>
            </a:endParaRPr>
          </a:p>
        </p:txBody>
      </p:sp>
      <p:sp>
        <p:nvSpPr>
          <p:cNvPr id="55" name="Google Shape;55;p13"/>
          <p:cNvSpPr txBox="1"/>
          <p:nvPr>
            <p:ph idx="1" type="body"/>
          </p:nvPr>
        </p:nvSpPr>
        <p:spPr>
          <a:xfrm>
            <a:off x="13675" y="4009269"/>
            <a:ext cx="4473600" cy="1066200"/>
          </a:xfrm>
          <a:prstGeom prst="rect">
            <a:avLst/>
          </a:prstGeom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114300" spcFirstLastPara="1" rIns="91425" wrap="square" tIns="91425">
            <a:noAutofit/>
          </a:bodyPr>
          <a:lstStyle/>
          <a:p>
            <a:pPr indent="-173672" lvl="0" marL="171450" rtl="0" algn="l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935"/>
              <a:buChar char="●"/>
            </a:pPr>
            <a:r>
              <a:rPr lang="en" sz="935">
                <a:solidFill>
                  <a:schemeClr val="dk1"/>
                </a:solidFill>
              </a:rPr>
              <a:t>UKM (Usaha Kecil Menengah) di Indonesia dengan omzet 1-10 Miliar per tahun.</a:t>
            </a:r>
            <a:endParaRPr sz="935">
              <a:solidFill>
                <a:schemeClr val="dk1"/>
              </a:solidFill>
            </a:endParaRPr>
          </a:p>
          <a:p>
            <a:pPr indent="-173672" lvl="0" marL="171450" rt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35"/>
              <a:buChar char="●"/>
            </a:pPr>
            <a:r>
              <a:rPr lang="en" sz="935">
                <a:solidFill>
                  <a:schemeClr val="dk1"/>
                </a:solidFill>
              </a:rPr>
              <a:t>Fokus pada industri: F&amp;B, retail, dan teknologi.</a:t>
            </a:r>
            <a:endParaRPr sz="935">
              <a:solidFill>
                <a:schemeClr val="dk1"/>
              </a:solidFill>
            </a:endParaRPr>
          </a:p>
          <a:p>
            <a:pPr indent="-173672" lvl="0" marL="171450" rt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35"/>
              <a:buChar char="●"/>
            </a:pPr>
            <a:r>
              <a:rPr lang="en" sz="935">
                <a:solidFill>
                  <a:schemeClr val="dk1"/>
                </a:solidFill>
              </a:rPr>
              <a:t>Pemilik/CEO yang ingin meningkatkan efisiensi operasional, mengembangkan bisnis, atau memasuki pasar baru.</a:t>
            </a:r>
            <a:endParaRPr sz="935">
              <a:solidFill>
                <a:schemeClr val="dk1"/>
              </a:solidFill>
            </a:endParaRPr>
          </a:p>
        </p:txBody>
      </p:sp>
      <p:sp>
        <p:nvSpPr>
          <p:cNvPr id="56" name="Google Shape;56;p13"/>
          <p:cNvSpPr txBox="1"/>
          <p:nvPr/>
        </p:nvSpPr>
        <p:spPr>
          <a:xfrm>
            <a:off x="0" y="0"/>
            <a:ext cx="56007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latin typeface="Inter"/>
                <a:ea typeface="Inter"/>
                <a:cs typeface="Inter"/>
                <a:sym typeface="Inter"/>
              </a:rPr>
              <a:t>Template Bisnis Model Canvas Profesional</a:t>
            </a:r>
            <a:endParaRPr b="1">
              <a:latin typeface="Inter"/>
              <a:ea typeface="Inter"/>
              <a:cs typeface="Inter"/>
              <a:sym typeface="Inter"/>
            </a:endParaRPr>
          </a:p>
        </p:txBody>
      </p:sp>
      <p:sp>
        <p:nvSpPr>
          <p:cNvPr id="57" name="Google Shape;57;p13"/>
          <p:cNvSpPr txBox="1"/>
          <p:nvPr/>
        </p:nvSpPr>
        <p:spPr>
          <a:xfrm>
            <a:off x="1357150" y="2313870"/>
            <a:ext cx="2534100" cy="354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 sz="1100">
              <a:solidFill>
                <a:schemeClr val="dk1"/>
              </a:solidFill>
            </a:endParaRPr>
          </a:p>
        </p:txBody>
      </p:sp>
      <p:sp>
        <p:nvSpPr>
          <p:cNvPr id="58" name="Google Shape;58;p13"/>
          <p:cNvSpPr txBox="1"/>
          <p:nvPr>
            <p:ph type="title"/>
          </p:nvPr>
        </p:nvSpPr>
        <p:spPr>
          <a:xfrm>
            <a:off x="3815050" y="521425"/>
            <a:ext cx="1767300" cy="321900"/>
          </a:xfrm>
          <a:prstGeom prst="rect">
            <a:avLst/>
          </a:prstGeom>
          <a:solidFill>
            <a:srgbClr val="0000FF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100">
                <a:solidFill>
                  <a:schemeClr val="lt1"/>
                </a:solidFill>
                <a:latin typeface="Inter"/>
                <a:ea typeface="Inter"/>
                <a:cs typeface="Inter"/>
                <a:sym typeface="Inter"/>
              </a:rPr>
              <a:t>Value Propositions</a:t>
            </a:r>
            <a:endParaRPr b="1" sz="1100">
              <a:solidFill>
                <a:schemeClr val="lt1"/>
              </a:solidFill>
              <a:latin typeface="Inter"/>
              <a:ea typeface="Inter"/>
              <a:cs typeface="Inter"/>
              <a:sym typeface="Inter"/>
            </a:endParaRPr>
          </a:p>
        </p:txBody>
      </p:sp>
      <p:sp>
        <p:nvSpPr>
          <p:cNvPr id="59" name="Google Shape;59;p13"/>
          <p:cNvSpPr txBox="1"/>
          <p:nvPr>
            <p:ph idx="1" type="body"/>
          </p:nvPr>
        </p:nvSpPr>
        <p:spPr>
          <a:xfrm>
            <a:off x="3815050" y="876425"/>
            <a:ext cx="1767300" cy="2723400"/>
          </a:xfrm>
          <a:prstGeom prst="rect">
            <a:avLst/>
          </a:prstGeom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114300" spcFirstLastPara="1" rIns="91425" wrap="square" tIns="91425">
            <a:noAutofit/>
          </a:bodyPr>
          <a:lstStyle/>
          <a:p>
            <a:pPr indent="-173672" lvl="0" marL="171450" rtl="0" algn="l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935"/>
              <a:buChar char="●"/>
            </a:pPr>
            <a:r>
              <a:rPr lang="en" sz="935">
                <a:solidFill>
                  <a:schemeClr val="dk1"/>
                </a:solidFill>
              </a:rPr>
              <a:t>Berpengalaman: Konsultan dengan rekam jejak sukses di berbagai industri.</a:t>
            </a:r>
            <a:endParaRPr sz="935">
              <a:solidFill>
                <a:schemeClr val="dk1"/>
              </a:solidFill>
            </a:endParaRPr>
          </a:p>
          <a:p>
            <a:pPr indent="-173672" lvl="0" marL="171450" rt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35"/>
              <a:buChar char="●"/>
            </a:pPr>
            <a:r>
              <a:rPr lang="en" sz="935">
                <a:solidFill>
                  <a:schemeClr val="dk1"/>
                </a:solidFill>
              </a:rPr>
              <a:t>Solusi Khusus: Disesuaikan dengan kebutuhan unik setiap klien.</a:t>
            </a:r>
            <a:endParaRPr sz="935">
              <a:solidFill>
                <a:schemeClr val="dk1"/>
              </a:solidFill>
            </a:endParaRPr>
          </a:p>
          <a:p>
            <a:pPr indent="-173672" lvl="0" marL="171450" rt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35"/>
              <a:buChar char="●"/>
            </a:pPr>
            <a:r>
              <a:rPr lang="en" sz="935">
                <a:solidFill>
                  <a:schemeClr val="dk1"/>
                </a:solidFill>
              </a:rPr>
              <a:t>Praktis &amp; Terukur: Fokus pada implementasi dan hasil nyata.</a:t>
            </a:r>
            <a:endParaRPr sz="935">
              <a:solidFill>
                <a:schemeClr val="dk1"/>
              </a:solidFill>
            </a:endParaRPr>
          </a:p>
          <a:p>
            <a:pPr indent="-173672" lvl="0" marL="171450" rt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35"/>
              <a:buChar char="●"/>
            </a:pPr>
            <a:r>
              <a:rPr lang="en" sz="935">
                <a:solidFill>
                  <a:schemeClr val="dk1"/>
                </a:solidFill>
              </a:rPr>
              <a:t>Komprehensif: Mencakup berbagai aspek bisnis.</a:t>
            </a:r>
            <a:endParaRPr sz="935">
              <a:solidFill>
                <a:schemeClr val="dk1"/>
              </a:solidFill>
            </a:endParaRPr>
          </a:p>
          <a:p>
            <a:pPr indent="-173672" lvl="0" marL="171450" rt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35"/>
              <a:buChar char="●"/>
            </a:pPr>
            <a:r>
              <a:rPr lang="en" sz="935">
                <a:solidFill>
                  <a:schemeClr val="dk1"/>
                </a:solidFill>
              </a:rPr>
              <a:t>Terpercaya: Menjaga kerahasiaan dan membangun hubungan jangka panjang.</a:t>
            </a:r>
            <a:endParaRPr sz="935">
              <a:solidFill>
                <a:schemeClr val="dk1"/>
              </a:solidFill>
            </a:endParaRPr>
          </a:p>
        </p:txBody>
      </p:sp>
      <p:sp>
        <p:nvSpPr>
          <p:cNvPr id="60" name="Google Shape;60;p13"/>
          <p:cNvSpPr txBox="1"/>
          <p:nvPr>
            <p:ph type="title"/>
          </p:nvPr>
        </p:nvSpPr>
        <p:spPr>
          <a:xfrm>
            <a:off x="5689650" y="2016000"/>
            <a:ext cx="1856700" cy="318600"/>
          </a:xfrm>
          <a:prstGeom prst="rect">
            <a:avLst/>
          </a:prstGeom>
          <a:solidFill>
            <a:srgbClr val="0000FF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200">
                <a:solidFill>
                  <a:srgbClr val="FFFFFF"/>
                </a:solidFill>
                <a:latin typeface="Inter"/>
                <a:ea typeface="Inter"/>
                <a:cs typeface="Inter"/>
                <a:sym typeface="Inter"/>
              </a:rPr>
              <a:t>Channels</a:t>
            </a:r>
            <a:endParaRPr b="1" sz="1200">
              <a:solidFill>
                <a:srgbClr val="FFFFFF"/>
              </a:solidFill>
              <a:latin typeface="Inter"/>
              <a:ea typeface="Inter"/>
              <a:cs typeface="Inter"/>
              <a:sym typeface="Inter"/>
            </a:endParaRPr>
          </a:p>
        </p:txBody>
      </p:sp>
      <p:sp>
        <p:nvSpPr>
          <p:cNvPr id="61" name="Google Shape;61;p13"/>
          <p:cNvSpPr txBox="1"/>
          <p:nvPr>
            <p:ph idx="1" type="body"/>
          </p:nvPr>
        </p:nvSpPr>
        <p:spPr>
          <a:xfrm>
            <a:off x="5689650" y="2367400"/>
            <a:ext cx="1856700" cy="1232400"/>
          </a:xfrm>
          <a:prstGeom prst="rect">
            <a:avLst/>
          </a:prstGeom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114300" spcFirstLastPara="1" rIns="91425" wrap="square" tIns="91425">
            <a:noAutofit/>
          </a:bodyPr>
          <a:lstStyle/>
          <a:p>
            <a:pPr indent="-167322" lvl="0" marL="171450" rtl="0" algn="l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835"/>
              <a:buChar char="●"/>
            </a:pPr>
            <a:r>
              <a:rPr lang="en" sz="835">
                <a:solidFill>
                  <a:schemeClr val="dk1"/>
                </a:solidFill>
              </a:rPr>
              <a:t>Sales: Pertemuan langsung.</a:t>
            </a:r>
            <a:endParaRPr sz="835">
              <a:solidFill>
                <a:schemeClr val="dk1"/>
              </a:solidFill>
            </a:endParaRPr>
          </a:p>
          <a:p>
            <a:pPr indent="-167322" lvl="0" marL="171450" rt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35"/>
              <a:buChar char="●"/>
            </a:pPr>
            <a:r>
              <a:rPr lang="en" sz="835">
                <a:solidFill>
                  <a:schemeClr val="dk1"/>
                </a:solidFill>
              </a:rPr>
              <a:t>Partnerships: Kolaborasi bisnis.</a:t>
            </a:r>
            <a:endParaRPr sz="835">
              <a:solidFill>
                <a:schemeClr val="dk1"/>
              </a:solidFill>
            </a:endParaRPr>
          </a:p>
          <a:p>
            <a:pPr indent="-167322" lvl="0" marL="171450" rt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35"/>
              <a:buChar char="●"/>
            </a:pPr>
            <a:r>
              <a:rPr lang="en" sz="835">
                <a:solidFill>
                  <a:schemeClr val="dk1"/>
                </a:solidFill>
              </a:rPr>
              <a:t>Online: Website &amp; media.</a:t>
            </a:r>
            <a:endParaRPr sz="835">
              <a:solidFill>
                <a:schemeClr val="dk1"/>
              </a:solidFill>
            </a:endParaRPr>
          </a:p>
          <a:p>
            <a:pPr indent="-167322" lvl="0" marL="171450" rt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35"/>
              <a:buChar char="●"/>
            </a:pPr>
            <a:r>
              <a:rPr lang="en" sz="835">
                <a:solidFill>
                  <a:schemeClr val="dk1"/>
                </a:solidFill>
              </a:rPr>
              <a:t>Referrals: Rujukan klien.</a:t>
            </a:r>
            <a:endParaRPr sz="835">
              <a:solidFill>
                <a:schemeClr val="dk1"/>
              </a:solidFill>
            </a:endParaRPr>
          </a:p>
          <a:p>
            <a:pPr indent="-167322" lvl="0" marL="171450" rt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35"/>
              <a:buChar char="●"/>
            </a:pPr>
            <a:r>
              <a:rPr lang="en" sz="835">
                <a:solidFill>
                  <a:schemeClr val="dk1"/>
                </a:solidFill>
              </a:rPr>
              <a:t>Events: Seminar &amp; pameran.</a:t>
            </a:r>
            <a:endParaRPr sz="835">
              <a:solidFill>
                <a:schemeClr val="dk1"/>
              </a:solidFill>
            </a:endParaRPr>
          </a:p>
        </p:txBody>
      </p:sp>
      <p:sp>
        <p:nvSpPr>
          <p:cNvPr id="62" name="Google Shape;62;p13"/>
          <p:cNvSpPr txBox="1"/>
          <p:nvPr/>
        </p:nvSpPr>
        <p:spPr>
          <a:xfrm>
            <a:off x="-887725" y="8102800"/>
            <a:ext cx="3000000" cy="354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 sz="1100">
              <a:solidFill>
                <a:schemeClr val="dk1"/>
              </a:solidFill>
            </a:endParaRPr>
          </a:p>
        </p:txBody>
      </p:sp>
      <p:sp>
        <p:nvSpPr>
          <p:cNvPr id="63" name="Google Shape;63;p13"/>
          <p:cNvSpPr txBox="1"/>
          <p:nvPr>
            <p:ph type="title"/>
          </p:nvPr>
        </p:nvSpPr>
        <p:spPr>
          <a:xfrm>
            <a:off x="5685757" y="498100"/>
            <a:ext cx="1856700" cy="318600"/>
          </a:xfrm>
          <a:prstGeom prst="rect">
            <a:avLst/>
          </a:prstGeom>
          <a:solidFill>
            <a:srgbClr val="0000FF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100">
                <a:solidFill>
                  <a:schemeClr val="lt1"/>
                </a:solidFill>
                <a:latin typeface="Inter"/>
                <a:ea typeface="Inter"/>
                <a:cs typeface="Inter"/>
                <a:sym typeface="Inter"/>
              </a:rPr>
              <a:t>Customer Relationships</a:t>
            </a:r>
            <a:endParaRPr b="1" sz="1100">
              <a:solidFill>
                <a:schemeClr val="lt1"/>
              </a:solidFill>
              <a:latin typeface="Inter"/>
              <a:ea typeface="Inter"/>
              <a:cs typeface="Inter"/>
              <a:sym typeface="Inter"/>
            </a:endParaRPr>
          </a:p>
        </p:txBody>
      </p:sp>
      <p:sp>
        <p:nvSpPr>
          <p:cNvPr id="64" name="Google Shape;64;p13"/>
          <p:cNvSpPr txBox="1"/>
          <p:nvPr>
            <p:ph idx="1" type="body"/>
          </p:nvPr>
        </p:nvSpPr>
        <p:spPr>
          <a:xfrm>
            <a:off x="5685752" y="849500"/>
            <a:ext cx="1856700" cy="1133700"/>
          </a:xfrm>
          <a:prstGeom prst="rect">
            <a:avLst/>
          </a:prstGeom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114300" spcFirstLastPara="1" rIns="91425" wrap="square" tIns="91425">
            <a:noAutofit/>
          </a:bodyPr>
          <a:lstStyle/>
          <a:p>
            <a:pPr indent="-160972" lvl="0" marL="171450" rtl="0" algn="l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735"/>
              <a:buChar char="●"/>
            </a:pPr>
            <a:r>
              <a:rPr lang="en" sz="735">
                <a:solidFill>
                  <a:schemeClr val="dk1"/>
                </a:solidFill>
              </a:rPr>
              <a:t>Account Manager: Pendamping klien.</a:t>
            </a:r>
            <a:endParaRPr sz="735">
              <a:solidFill>
                <a:schemeClr val="dk1"/>
              </a:solidFill>
            </a:endParaRPr>
          </a:p>
          <a:p>
            <a:pPr indent="-160972" lvl="0" marL="171450" rt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35"/>
              <a:buChar char="●"/>
            </a:pPr>
            <a:r>
              <a:rPr lang="en" sz="735">
                <a:solidFill>
                  <a:schemeClr val="dk1"/>
                </a:solidFill>
              </a:rPr>
              <a:t>Updates: Laporan &amp; konsultasi.</a:t>
            </a:r>
            <a:endParaRPr sz="735">
              <a:solidFill>
                <a:schemeClr val="dk1"/>
              </a:solidFill>
            </a:endParaRPr>
          </a:p>
          <a:p>
            <a:pPr indent="-160972" lvl="0" marL="171450" rt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35"/>
              <a:buChar char="●"/>
            </a:pPr>
            <a:r>
              <a:rPr lang="en" sz="735">
                <a:solidFill>
                  <a:schemeClr val="dk1"/>
                </a:solidFill>
              </a:rPr>
              <a:t>Portal: Akses online.</a:t>
            </a:r>
            <a:endParaRPr sz="735">
              <a:solidFill>
                <a:schemeClr val="dk1"/>
              </a:solidFill>
            </a:endParaRPr>
          </a:p>
          <a:p>
            <a:pPr indent="-160972" lvl="0" marL="171450" rt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35"/>
              <a:buChar char="●"/>
            </a:pPr>
            <a:r>
              <a:rPr lang="en" sz="735">
                <a:solidFill>
                  <a:schemeClr val="dk1"/>
                </a:solidFill>
              </a:rPr>
              <a:t>Workshops: Sesi eksklusif.</a:t>
            </a:r>
            <a:endParaRPr sz="735">
              <a:solidFill>
                <a:schemeClr val="dk1"/>
              </a:solidFill>
            </a:endParaRPr>
          </a:p>
          <a:p>
            <a:pPr indent="-160972" lvl="0" marL="171450" rt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35"/>
              <a:buChar char="●"/>
            </a:pPr>
            <a:r>
              <a:rPr lang="en" sz="735">
                <a:solidFill>
                  <a:schemeClr val="dk1"/>
                </a:solidFill>
              </a:rPr>
              <a:t>Networking: Pertemuan klien.</a:t>
            </a:r>
            <a:endParaRPr sz="735">
              <a:solidFill>
                <a:schemeClr val="dk1"/>
              </a:solidFill>
            </a:endParaRPr>
          </a:p>
        </p:txBody>
      </p:sp>
      <p:sp>
        <p:nvSpPr>
          <p:cNvPr id="65" name="Google Shape;65;p13"/>
          <p:cNvSpPr txBox="1"/>
          <p:nvPr>
            <p:ph type="title"/>
          </p:nvPr>
        </p:nvSpPr>
        <p:spPr>
          <a:xfrm>
            <a:off x="7653650" y="476050"/>
            <a:ext cx="1503300" cy="323700"/>
          </a:xfrm>
          <a:prstGeom prst="rect">
            <a:avLst/>
          </a:prstGeom>
          <a:solidFill>
            <a:srgbClr val="0000FF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200">
                <a:solidFill>
                  <a:schemeClr val="lt1"/>
                </a:solidFill>
                <a:latin typeface="Inter"/>
                <a:ea typeface="Inter"/>
                <a:cs typeface="Inter"/>
                <a:sym typeface="Inter"/>
              </a:rPr>
              <a:t>Revenue Streams</a:t>
            </a:r>
            <a:endParaRPr b="1" sz="1200">
              <a:solidFill>
                <a:schemeClr val="lt1"/>
              </a:solidFill>
              <a:latin typeface="Inter"/>
              <a:ea typeface="Inter"/>
              <a:cs typeface="Inter"/>
              <a:sym typeface="Inter"/>
            </a:endParaRPr>
          </a:p>
        </p:txBody>
      </p:sp>
      <p:sp>
        <p:nvSpPr>
          <p:cNvPr id="66" name="Google Shape;66;p13"/>
          <p:cNvSpPr txBox="1"/>
          <p:nvPr>
            <p:ph idx="1" type="body"/>
          </p:nvPr>
        </p:nvSpPr>
        <p:spPr>
          <a:xfrm>
            <a:off x="7653650" y="832850"/>
            <a:ext cx="1503300" cy="2766900"/>
          </a:xfrm>
          <a:prstGeom prst="rect">
            <a:avLst/>
          </a:prstGeom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114300" spcFirstLastPara="1" rIns="91425" wrap="square" tIns="91425">
            <a:noAutofit/>
          </a:bodyPr>
          <a:lstStyle/>
          <a:p>
            <a:pPr indent="-173672" lvl="0" marL="171450" rtl="0" algn="l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935"/>
              <a:buChar char="●"/>
            </a:pPr>
            <a:r>
              <a:rPr lang="en" sz="935">
                <a:solidFill>
                  <a:schemeClr val="dk1"/>
                </a:solidFill>
              </a:rPr>
              <a:t>Project Fees: Tarif per proyek.</a:t>
            </a:r>
            <a:endParaRPr sz="935">
              <a:solidFill>
                <a:schemeClr val="dk1"/>
              </a:solidFill>
            </a:endParaRPr>
          </a:p>
          <a:p>
            <a:pPr indent="-173672" lvl="0" marL="171450" rt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35"/>
              <a:buChar char="●"/>
            </a:pPr>
            <a:r>
              <a:rPr lang="en" sz="935">
                <a:solidFill>
                  <a:schemeClr val="dk1"/>
                </a:solidFill>
              </a:rPr>
              <a:t>Retainer Fees: Tarif bulanan.</a:t>
            </a:r>
            <a:endParaRPr sz="935">
              <a:solidFill>
                <a:schemeClr val="dk1"/>
              </a:solidFill>
            </a:endParaRPr>
          </a:p>
          <a:p>
            <a:pPr indent="-173672" lvl="0" marL="171450" rt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35"/>
              <a:buChar char="●"/>
            </a:pPr>
            <a:r>
              <a:rPr lang="en" sz="935">
                <a:solidFill>
                  <a:schemeClr val="dk1"/>
                </a:solidFill>
              </a:rPr>
              <a:t>Performance Fees: Bonus target.</a:t>
            </a:r>
            <a:endParaRPr sz="935">
              <a:solidFill>
                <a:schemeClr val="dk1"/>
              </a:solidFill>
            </a:endParaRPr>
          </a:p>
          <a:p>
            <a:pPr indent="-173672" lvl="0" marL="171450" rt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35"/>
              <a:buChar char="●"/>
            </a:pPr>
            <a:r>
              <a:rPr lang="en" sz="935">
                <a:solidFill>
                  <a:schemeClr val="dk1"/>
                </a:solidFill>
              </a:rPr>
              <a:t>Workshops: Pendapatan training.</a:t>
            </a:r>
            <a:endParaRPr sz="935">
              <a:solidFill>
                <a:schemeClr val="dk1"/>
              </a:solidFill>
            </a:endParaRPr>
          </a:p>
        </p:txBody>
      </p:sp>
      <p:sp>
        <p:nvSpPr>
          <p:cNvPr id="67" name="Google Shape;67;p13"/>
          <p:cNvSpPr txBox="1"/>
          <p:nvPr>
            <p:ph type="title"/>
          </p:nvPr>
        </p:nvSpPr>
        <p:spPr>
          <a:xfrm>
            <a:off x="1974815" y="2114770"/>
            <a:ext cx="1767300" cy="318600"/>
          </a:xfrm>
          <a:prstGeom prst="rect">
            <a:avLst/>
          </a:prstGeom>
          <a:solidFill>
            <a:srgbClr val="0000FF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100">
                <a:solidFill>
                  <a:schemeClr val="lt1"/>
                </a:solidFill>
                <a:latin typeface="Inter"/>
                <a:ea typeface="Inter"/>
                <a:cs typeface="Inter"/>
                <a:sym typeface="Inter"/>
              </a:rPr>
              <a:t>Key Resources</a:t>
            </a:r>
            <a:endParaRPr b="1" sz="1100">
              <a:solidFill>
                <a:schemeClr val="lt1"/>
              </a:solidFill>
              <a:latin typeface="Inter"/>
              <a:ea typeface="Inter"/>
              <a:cs typeface="Inter"/>
              <a:sym typeface="Inter"/>
            </a:endParaRPr>
          </a:p>
        </p:txBody>
      </p:sp>
      <p:sp>
        <p:nvSpPr>
          <p:cNvPr id="68" name="Google Shape;68;p13"/>
          <p:cNvSpPr txBox="1"/>
          <p:nvPr>
            <p:ph idx="1" type="body"/>
          </p:nvPr>
        </p:nvSpPr>
        <p:spPr>
          <a:xfrm>
            <a:off x="1974825" y="2466175"/>
            <a:ext cx="1767300" cy="1133700"/>
          </a:xfrm>
          <a:prstGeom prst="rect">
            <a:avLst/>
          </a:prstGeom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114300" spcFirstLastPara="1" rIns="91425" wrap="square" tIns="91425">
            <a:noAutofit/>
          </a:bodyPr>
          <a:lstStyle/>
          <a:p>
            <a:pPr indent="-167322" lvl="0" marL="171450" rtl="0" algn="l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835"/>
              <a:buChar char="●"/>
            </a:pPr>
            <a:r>
              <a:rPr lang="en" sz="835">
                <a:solidFill>
                  <a:schemeClr val="dk1"/>
                </a:solidFill>
              </a:rPr>
              <a:t>Tim Ahli: Konsultan &amp; analis berpengalaman.</a:t>
            </a:r>
            <a:endParaRPr sz="835">
              <a:solidFill>
                <a:schemeClr val="dk1"/>
              </a:solidFill>
            </a:endParaRPr>
          </a:p>
          <a:p>
            <a:pPr indent="-167322" lvl="0" marL="171450" rt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35"/>
              <a:buChar char="●"/>
            </a:pPr>
            <a:r>
              <a:rPr lang="en" sz="835">
                <a:solidFill>
                  <a:schemeClr val="dk1"/>
                </a:solidFill>
              </a:rPr>
              <a:t>Metodologi: Tools &amp; data industri.</a:t>
            </a:r>
            <a:endParaRPr sz="835">
              <a:solidFill>
                <a:schemeClr val="dk1"/>
              </a:solidFill>
            </a:endParaRPr>
          </a:p>
          <a:p>
            <a:pPr indent="-167322" lvl="0" marL="171450" rt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35"/>
              <a:buChar char="●"/>
            </a:pPr>
            <a:r>
              <a:rPr lang="en" sz="835">
                <a:solidFill>
                  <a:schemeClr val="dk1"/>
                </a:solidFill>
              </a:rPr>
              <a:t>Teknologi: Software &amp; manajemen proyek.</a:t>
            </a:r>
            <a:endParaRPr sz="835">
              <a:solidFill>
                <a:schemeClr val="dk1"/>
              </a:solidFill>
            </a:endParaRPr>
          </a:p>
          <a:p>
            <a:pPr indent="-167322" lvl="0" marL="171450" rt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35"/>
              <a:buChar char="●"/>
            </a:pPr>
            <a:r>
              <a:rPr lang="en" sz="835">
                <a:solidFill>
                  <a:schemeClr val="dk1"/>
                </a:solidFill>
              </a:rPr>
              <a:t>Jaringan: Koneksi lintas industri.</a:t>
            </a:r>
            <a:endParaRPr sz="835">
              <a:solidFill>
                <a:schemeClr val="dk1"/>
              </a:solidFill>
            </a:endParaRPr>
          </a:p>
        </p:txBody>
      </p:sp>
      <p:sp>
        <p:nvSpPr>
          <p:cNvPr id="69" name="Google Shape;69;p13"/>
          <p:cNvSpPr txBox="1"/>
          <p:nvPr/>
        </p:nvSpPr>
        <p:spPr>
          <a:xfrm>
            <a:off x="-2986325" y="1261988"/>
            <a:ext cx="3000000" cy="354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 sz="1100">
              <a:solidFill>
                <a:schemeClr val="dk1"/>
              </a:solidFill>
            </a:endParaRPr>
          </a:p>
        </p:txBody>
      </p:sp>
      <p:sp>
        <p:nvSpPr>
          <p:cNvPr id="70" name="Google Shape;70;p13"/>
          <p:cNvSpPr txBox="1"/>
          <p:nvPr>
            <p:ph type="title"/>
          </p:nvPr>
        </p:nvSpPr>
        <p:spPr>
          <a:xfrm>
            <a:off x="13675" y="596100"/>
            <a:ext cx="1856700" cy="318600"/>
          </a:xfrm>
          <a:prstGeom prst="rect">
            <a:avLst/>
          </a:prstGeom>
          <a:solidFill>
            <a:srgbClr val="0000FF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100">
                <a:solidFill>
                  <a:schemeClr val="lt1"/>
                </a:solidFill>
                <a:latin typeface="Inter"/>
                <a:ea typeface="Inter"/>
                <a:cs typeface="Inter"/>
                <a:sym typeface="Inter"/>
              </a:rPr>
              <a:t>Key Partnership</a:t>
            </a:r>
            <a:endParaRPr b="1" sz="1100">
              <a:solidFill>
                <a:schemeClr val="lt1"/>
              </a:solidFill>
              <a:latin typeface="Inter"/>
              <a:ea typeface="Inter"/>
              <a:cs typeface="Inter"/>
              <a:sym typeface="Inter"/>
            </a:endParaRPr>
          </a:p>
        </p:txBody>
      </p:sp>
      <p:sp>
        <p:nvSpPr>
          <p:cNvPr id="71" name="Google Shape;71;p13"/>
          <p:cNvSpPr txBox="1"/>
          <p:nvPr>
            <p:ph idx="1" type="body"/>
          </p:nvPr>
        </p:nvSpPr>
        <p:spPr>
          <a:xfrm>
            <a:off x="13675" y="947500"/>
            <a:ext cx="1856700" cy="2650200"/>
          </a:xfrm>
          <a:prstGeom prst="rect">
            <a:avLst/>
          </a:prstGeom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114300" spcFirstLastPara="1" rIns="91425" wrap="square" tIns="91425">
            <a:noAutofit/>
          </a:bodyPr>
          <a:lstStyle/>
          <a:p>
            <a:pPr indent="-173672" lvl="0" marL="171450" rtl="0" algn="l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935"/>
              <a:buChar char="●"/>
            </a:pPr>
            <a:r>
              <a:rPr lang="en" sz="935">
                <a:solidFill>
                  <a:schemeClr val="dk1"/>
                </a:solidFill>
              </a:rPr>
              <a:t>Teknologi: Mitra software &amp; platform.</a:t>
            </a:r>
            <a:endParaRPr sz="935">
              <a:solidFill>
                <a:schemeClr val="dk1"/>
              </a:solidFill>
            </a:endParaRPr>
          </a:p>
          <a:p>
            <a:pPr indent="-173672" lvl="0" marL="171450" rt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35"/>
              <a:buChar char="●"/>
            </a:pPr>
            <a:r>
              <a:rPr lang="en" sz="935">
                <a:solidFill>
                  <a:schemeClr val="dk1"/>
                </a:solidFill>
              </a:rPr>
              <a:t>Pakar: Kolaborasi industri.</a:t>
            </a:r>
            <a:endParaRPr sz="935">
              <a:solidFill>
                <a:schemeClr val="dk1"/>
              </a:solidFill>
            </a:endParaRPr>
          </a:p>
          <a:p>
            <a:pPr indent="-173672" lvl="0" marL="171450" rt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35"/>
              <a:buChar char="●"/>
            </a:pPr>
            <a:r>
              <a:rPr lang="en" sz="935">
                <a:solidFill>
                  <a:schemeClr val="dk1"/>
                </a:solidFill>
              </a:rPr>
              <a:t>Riset: Akses data &amp; penelitian.</a:t>
            </a:r>
            <a:endParaRPr sz="935">
              <a:solidFill>
                <a:schemeClr val="dk1"/>
              </a:solidFill>
            </a:endParaRPr>
          </a:p>
          <a:p>
            <a:pPr indent="-173672" lvl="0" marL="171450" rt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35"/>
              <a:buChar char="●"/>
            </a:pPr>
            <a:r>
              <a:rPr lang="en" sz="935">
                <a:solidFill>
                  <a:schemeClr val="dk1"/>
                </a:solidFill>
              </a:rPr>
              <a:t>Keuangan: Solusi pembiayaan klien.</a:t>
            </a:r>
            <a:endParaRPr sz="935">
              <a:solidFill>
                <a:schemeClr val="dk1"/>
              </a:solidFill>
            </a:endParaRPr>
          </a:p>
        </p:txBody>
      </p:sp>
      <p:sp>
        <p:nvSpPr>
          <p:cNvPr id="72" name="Google Shape;72;p13"/>
          <p:cNvSpPr txBox="1"/>
          <p:nvPr>
            <p:ph type="title"/>
          </p:nvPr>
        </p:nvSpPr>
        <p:spPr>
          <a:xfrm>
            <a:off x="4709325" y="3721125"/>
            <a:ext cx="4473600" cy="318600"/>
          </a:xfrm>
          <a:prstGeom prst="rect">
            <a:avLst/>
          </a:prstGeom>
          <a:solidFill>
            <a:srgbClr val="0000FF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100">
                <a:solidFill>
                  <a:schemeClr val="lt1"/>
                </a:solidFill>
                <a:latin typeface="Inter"/>
                <a:ea typeface="Inter"/>
                <a:cs typeface="Inter"/>
                <a:sym typeface="Inter"/>
              </a:rPr>
              <a:t>Cost Structure</a:t>
            </a:r>
            <a:endParaRPr b="1" sz="1100">
              <a:solidFill>
                <a:schemeClr val="lt1"/>
              </a:solidFill>
              <a:latin typeface="Inter"/>
              <a:ea typeface="Inter"/>
              <a:cs typeface="Inter"/>
              <a:sym typeface="Inter"/>
            </a:endParaRPr>
          </a:p>
        </p:txBody>
      </p:sp>
      <p:sp>
        <p:nvSpPr>
          <p:cNvPr id="73" name="Google Shape;73;p13"/>
          <p:cNvSpPr txBox="1"/>
          <p:nvPr>
            <p:ph idx="1" type="body"/>
          </p:nvPr>
        </p:nvSpPr>
        <p:spPr>
          <a:xfrm>
            <a:off x="4709325" y="4040275"/>
            <a:ext cx="4473600" cy="989400"/>
          </a:xfrm>
          <a:prstGeom prst="rect">
            <a:avLst/>
          </a:prstGeom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114300" spcFirstLastPara="1" rIns="91425" wrap="square" tIns="91425">
            <a:noAutofit/>
          </a:bodyPr>
          <a:lstStyle/>
          <a:p>
            <a:pPr indent="-173672" lvl="0" marL="171450" rtl="0" algn="l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935"/>
              <a:buChar char="●"/>
            </a:pPr>
            <a:r>
              <a:rPr lang="en" sz="935">
                <a:solidFill>
                  <a:schemeClr val="dk1"/>
                </a:solidFill>
              </a:rPr>
              <a:t>SDM: Gaji &amp; tunjangan.</a:t>
            </a:r>
            <a:endParaRPr sz="935">
              <a:solidFill>
                <a:schemeClr val="dk1"/>
              </a:solidFill>
            </a:endParaRPr>
          </a:p>
          <a:p>
            <a:pPr indent="-173672" lvl="0" marL="171450" rt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35"/>
              <a:buChar char="●"/>
            </a:pPr>
            <a:r>
              <a:rPr lang="en" sz="935">
                <a:solidFill>
                  <a:schemeClr val="dk1"/>
                </a:solidFill>
              </a:rPr>
              <a:t>Operasional: Sewa &amp; utilitas.</a:t>
            </a:r>
            <a:endParaRPr sz="935">
              <a:solidFill>
                <a:schemeClr val="dk1"/>
              </a:solidFill>
            </a:endParaRPr>
          </a:p>
          <a:p>
            <a:pPr indent="-173672" lvl="0" marL="171450" rt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35"/>
              <a:buChar char="●"/>
            </a:pPr>
            <a:r>
              <a:rPr lang="en" sz="935">
                <a:solidFill>
                  <a:schemeClr val="dk1"/>
                </a:solidFill>
              </a:rPr>
              <a:t>Teknologi: Investasi &amp; pemeliharaan.</a:t>
            </a:r>
            <a:endParaRPr sz="935">
              <a:solidFill>
                <a:schemeClr val="dk1"/>
              </a:solidFill>
            </a:endParaRPr>
          </a:p>
          <a:p>
            <a:pPr indent="-173672" lvl="0" marL="171450" rt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35"/>
              <a:buChar char="●"/>
            </a:pPr>
            <a:r>
              <a:rPr lang="en" sz="935">
                <a:solidFill>
                  <a:schemeClr val="dk1"/>
                </a:solidFill>
              </a:rPr>
              <a:t>Pemasaran: Biaya marketing &amp; sales.</a:t>
            </a:r>
            <a:endParaRPr sz="935">
              <a:solidFill>
                <a:schemeClr val="dk1"/>
              </a:solidFill>
            </a:endParaRPr>
          </a:p>
          <a:p>
            <a:pPr indent="-173672" lvl="0" marL="171450" rt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35"/>
              <a:buChar char="●"/>
            </a:pPr>
            <a:r>
              <a:rPr lang="en" sz="935">
                <a:solidFill>
                  <a:schemeClr val="dk1"/>
                </a:solidFill>
              </a:rPr>
              <a:t>Pengembangan: Training karyawan.</a:t>
            </a:r>
            <a:endParaRPr sz="935">
              <a:solidFill>
                <a:schemeClr val="dk1"/>
              </a:solidFill>
            </a:endParaRPr>
          </a:p>
        </p:txBody>
      </p:sp>
      <p:pic>
        <p:nvPicPr>
          <p:cNvPr descr="Berkas:Business Model Canvas.png - Wikipedia bahasa Indonesia ..." id="74" name="Google Shape;74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934608" y="6340000"/>
            <a:ext cx="7274783" cy="5143499"/>
          </a:xfrm>
          <a:prstGeom prst="rect">
            <a:avLst/>
          </a:prstGeom>
          <a:noFill/>
          <a:ln>
            <a:noFill/>
          </a:ln>
        </p:spPr>
      </p:pic>
      <p:sp>
        <p:nvSpPr>
          <p:cNvPr id="75" name="Google Shape;75;p13"/>
          <p:cNvSpPr txBox="1"/>
          <p:nvPr>
            <p:ph type="title"/>
          </p:nvPr>
        </p:nvSpPr>
        <p:spPr>
          <a:xfrm>
            <a:off x="1974815" y="552600"/>
            <a:ext cx="1767300" cy="318600"/>
          </a:xfrm>
          <a:prstGeom prst="rect">
            <a:avLst/>
          </a:prstGeom>
          <a:solidFill>
            <a:srgbClr val="0000FF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100">
                <a:solidFill>
                  <a:schemeClr val="lt1"/>
                </a:solidFill>
                <a:latin typeface="Inter"/>
                <a:ea typeface="Inter"/>
                <a:cs typeface="Inter"/>
                <a:sym typeface="Inter"/>
              </a:rPr>
              <a:t>Key Activities</a:t>
            </a:r>
            <a:endParaRPr b="1" sz="1100">
              <a:solidFill>
                <a:schemeClr val="lt1"/>
              </a:solidFill>
              <a:latin typeface="Inter"/>
              <a:ea typeface="Inter"/>
              <a:cs typeface="Inter"/>
              <a:sym typeface="Inter"/>
            </a:endParaRPr>
          </a:p>
        </p:txBody>
      </p:sp>
      <p:sp>
        <p:nvSpPr>
          <p:cNvPr id="76" name="Google Shape;76;p13"/>
          <p:cNvSpPr txBox="1"/>
          <p:nvPr>
            <p:ph idx="1" type="body"/>
          </p:nvPr>
        </p:nvSpPr>
        <p:spPr>
          <a:xfrm>
            <a:off x="1974825" y="904000"/>
            <a:ext cx="1767300" cy="1133700"/>
          </a:xfrm>
          <a:prstGeom prst="rect">
            <a:avLst/>
          </a:prstGeom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114300" spcFirstLastPara="1" rIns="91425" wrap="square" tIns="91425">
            <a:noAutofit/>
          </a:bodyPr>
          <a:lstStyle/>
          <a:p>
            <a:pPr indent="-167322" lvl="0" marL="171450" rtl="0" algn="l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835"/>
              <a:buChar char="●"/>
            </a:pPr>
            <a:r>
              <a:rPr lang="en" sz="835">
                <a:solidFill>
                  <a:schemeClr val="dk1"/>
                </a:solidFill>
              </a:rPr>
              <a:t>Analisis: Identifikasi masalah &amp; kebutuhan.</a:t>
            </a:r>
            <a:endParaRPr sz="835">
              <a:solidFill>
                <a:schemeClr val="dk1"/>
              </a:solidFill>
            </a:endParaRPr>
          </a:p>
          <a:p>
            <a:pPr indent="-167322" lvl="0" marL="171450" rt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35"/>
              <a:buChar char="●"/>
            </a:pPr>
            <a:r>
              <a:rPr lang="en" sz="835">
                <a:solidFill>
                  <a:schemeClr val="dk1"/>
                </a:solidFill>
              </a:rPr>
              <a:t>Strategi: Perancangan solusi.</a:t>
            </a:r>
            <a:endParaRPr sz="835">
              <a:solidFill>
                <a:schemeClr val="dk1"/>
              </a:solidFill>
            </a:endParaRPr>
          </a:p>
          <a:p>
            <a:pPr indent="-167322" lvl="0" marL="171450" rt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35"/>
              <a:buChar char="●"/>
            </a:pPr>
            <a:r>
              <a:rPr lang="en" sz="835">
                <a:solidFill>
                  <a:schemeClr val="dk1"/>
                </a:solidFill>
              </a:rPr>
              <a:t>Implementasi: Dukungan eksekusi.</a:t>
            </a:r>
            <a:endParaRPr sz="835">
              <a:solidFill>
                <a:schemeClr val="dk1"/>
              </a:solidFill>
            </a:endParaRPr>
          </a:p>
          <a:p>
            <a:pPr indent="-167322" lvl="0" marL="171450" rt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35"/>
              <a:buChar char="●"/>
            </a:pPr>
            <a:r>
              <a:rPr lang="en" sz="835">
                <a:solidFill>
                  <a:schemeClr val="dk1"/>
                </a:solidFill>
              </a:rPr>
              <a:t>Monitoring: Evaluasi hasil.</a:t>
            </a:r>
            <a:endParaRPr sz="835">
              <a:solidFill>
                <a:schemeClr val="dk1"/>
              </a:solidFill>
            </a:endParaRPr>
          </a:p>
          <a:p>
            <a:pPr indent="-167322" lvl="0" marL="171450" rt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35"/>
              <a:buChar char="●"/>
            </a:pPr>
            <a:r>
              <a:rPr lang="en" sz="835">
                <a:solidFill>
                  <a:schemeClr val="dk1"/>
                </a:solidFill>
              </a:rPr>
              <a:t>Pengembangan: Akuisisi klien baru.</a:t>
            </a:r>
            <a:endParaRPr sz="835">
              <a:solidFill>
                <a:schemeClr val="dk1"/>
              </a:solidFill>
            </a:endParaRPr>
          </a:p>
        </p:txBody>
      </p:sp>
      <p:sp>
        <p:nvSpPr>
          <p:cNvPr id="77" name="Google Shape;77;p13"/>
          <p:cNvSpPr txBox="1"/>
          <p:nvPr>
            <p:ph type="title"/>
          </p:nvPr>
        </p:nvSpPr>
        <p:spPr>
          <a:xfrm>
            <a:off x="3986475" y="79950"/>
            <a:ext cx="1413000" cy="318600"/>
          </a:xfrm>
          <a:prstGeom prst="rect">
            <a:avLst/>
          </a:prstGeom>
          <a:ln cap="flat" cmpd="sng" w="9525">
            <a:solidFill>
              <a:srgbClr val="000000"/>
            </a:solidFill>
            <a:prstDash val="dot"/>
            <a:round/>
            <a:headEnd len="sm" w="sm" type="none"/>
            <a:tailEnd len="sm" w="sm" type="none"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Inter"/>
                <a:ea typeface="Inter"/>
                <a:cs typeface="Inter"/>
                <a:sym typeface="Inter"/>
              </a:rPr>
              <a:t>Design by:</a:t>
            </a:r>
            <a:endParaRPr sz="900">
              <a:latin typeface="Inter"/>
              <a:ea typeface="Inter"/>
              <a:cs typeface="Inter"/>
              <a:sym typeface="Inter"/>
            </a:endParaRPr>
          </a:p>
        </p:txBody>
      </p:sp>
      <p:sp>
        <p:nvSpPr>
          <p:cNvPr id="78" name="Google Shape;78;p13"/>
          <p:cNvSpPr txBox="1"/>
          <p:nvPr>
            <p:ph type="title"/>
          </p:nvPr>
        </p:nvSpPr>
        <p:spPr>
          <a:xfrm>
            <a:off x="5524500" y="79950"/>
            <a:ext cx="1300500" cy="318600"/>
          </a:xfrm>
          <a:prstGeom prst="rect">
            <a:avLst/>
          </a:prstGeom>
          <a:ln cap="flat" cmpd="sng" w="9525">
            <a:solidFill>
              <a:srgbClr val="000000"/>
            </a:solidFill>
            <a:prstDash val="dot"/>
            <a:round/>
            <a:headEnd len="sm" w="sm" type="none"/>
            <a:tailEnd len="sm" w="sm" type="none"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Inter"/>
                <a:ea typeface="Inter"/>
                <a:cs typeface="Inter"/>
                <a:sym typeface="Inter"/>
              </a:rPr>
              <a:t>Created</a:t>
            </a:r>
            <a:r>
              <a:rPr lang="en" sz="900">
                <a:latin typeface="Inter"/>
                <a:ea typeface="Inter"/>
                <a:cs typeface="Inter"/>
                <a:sym typeface="Inter"/>
              </a:rPr>
              <a:t> by:</a:t>
            </a:r>
            <a:endParaRPr sz="900">
              <a:latin typeface="Inter"/>
              <a:ea typeface="Inter"/>
              <a:cs typeface="Inter"/>
              <a:sym typeface="Inter"/>
            </a:endParaRPr>
          </a:p>
        </p:txBody>
      </p:sp>
      <p:sp>
        <p:nvSpPr>
          <p:cNvPr id="79" name="Google Shape;79;p13"/>
          <p:cNvSpPr txBox="1"/>
          <p:nvPr>
            <p:ph type="title"/>
          </p:nvPr>
        </p:nvSpPr>
        <p:spPr>
          <a:xfrm>
            <a:off x="7002250" y="79950"/>
            <a:ext cx="873000" cy="318600"/>
          </a:xfrm>
          <a:prstGeom prst="rect">
            <a:avLst/>
          </a:prstGeom>
          <a:ln cap="flat" cmpd="sng" w="9525">
            <a:solidFill>
              <a:srgbClr val="000000"/>
            </a:solidFill>
            <a:prstDash val="dot"/>
            <a:round/>
            <a:headEnd len="sm" w="sm" type="none"/>
            <a:tailEnd len="sm" w="sm" type="none"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Inter"/>
                <a:ea typeface="Inter"/>
                <a:cs typeface="Inter"/>
                <a:sym typeface="Inter"/>
              </a:rPr>
              <a:t>Date:</a:t>
            </a:r>
            <a:endParaRPr sz="900">
              <a:latin typeface="Inter"/>
              <a:ea typeface="Inter"/>
              <a:cs typeface="Inter"/>
              <a:sym typeface="Inter"/>
            </a:endParaRPr>
          </a:p>
        </p:txBody>
      </p:sp>
      <p:sp>
        <p:nvSpPr>
          <p:cNvPr id="80" name="Google Shape;80;p13"/>
          <p:cNvSpPr txBox="1"/>
          <p:nvPr>
            <p:ph type="title"/>
          </p:nvPr>
        </p:nvSpPr>
        <p:spPr>
          <a:xfrm>
            <a:off x="8052500" y="79950"/>
            <a:ext cx="873000" cy="318600"/>
          </a:xfrm>
          <a:prstGeom prst="rect">
            <a:avLst/>
          </a:prstGeom>
          <a:ln cap="flat" cmpd="sng" w="9525">
            <a:solidFill>
              <a:srgbClr val="000000"/>
            </a:solidFill>
            <a:prstDash val="dot"/>
            <a:round/>
            <a:headEnd len="sm" w="sm" type="none"/>
            <a:tailEnd len="sm" w="sm" type="none"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Inter"/>
                <a:ea typeface="Inter"/>
                <a:cs typeface="Inter"/>
                <a:sym typeface="Inter"/>
              </a:rPr>
              <a:t>Person:</a:t>
            </a:r>
            <a:endParaRPr sz="900">
              <a:latin typeface="Inter"/>
              <a:ea typeface="Inter"/>
              <a:cs typeface="Inter"/>
              <a:sym typeface="Inter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