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Inter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Inter-boldItalic.fntdata"/><Relationship Id="rId9" Type="http://schemas.openxmlformats.org/officeDocument/2006/relationships/font" Target="fonts/Inter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Inter-regular.fntdata"/><Relationship Id="rId8" Type="http://schemas.openxmlformats.org/officeDocument/2006/relationships/font" Target="fonts/Inter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3b8629916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3b8629916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13675" y="3697925"/>
            <a:ext cx="4473600" cy="2823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Revenue Streams</a:t>
            </a:r>
            <a:endParaRPr b="1" sz="1100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13675" y="4009269"/>
            <a:ext cx="4473600" cy="10662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935">
                <a:solidFill>
                  <a:schemeClr val="dk1"/>
                </a:solidFill>
              </a:rPr>
              <a:t>Bagaimana Anda menghasilkan uang? (misalnya: langganan, penjualan, dll.)</a:t>
            </a:r>
            <a:endParaRPr sz="935">
              <a:solidFill>
                <a:schemeClr val="dk1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0" y="0"/>
            <a:ext cx="5600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Inter"/>
                <a:ea typeface="Inter"/>
                <a:cs typeface="Inter"/>
                <a:sym typeface="Inter"/>
              </a:rPr>
              <a:t>Template Bisnis Model Canvas </a:t>
            </a:r>
            <a:endParaRPr b="1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976150" y="2313870"/>
            <a:ext cx="25341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58" name="Google Shape;58;p13"/>
          <p:cNvSpPr txBox="1"/>
          <p:nvPr>
            <p:ph type="title"/>
          </p:nvPr>
        </p:nvSpPr>
        <p:spPr>
          <a:xfrm>
            <a:off x="3662650" y="521425"/>
            <a:ext cx="1767300" cy="3219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Value Propositions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9" name="Google Shape;59;p13"/>
          <p:cNvSpPr txBox="1"/>
          <p:nvPr>
            <p:ph type="title"/>
          </p:nvPr>
        </p:nvSpPr>
        <p:spPr>
          <a:xfrm>
            <a:off x="5537250" y="2016000"/>
            <a:ext cx="18567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Channels</a:t>
            </a:r>
            <a:endParaRPr b="1" sz="1200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0" name="Google Shape;60;p13"/>
          <p:cNvSpPr txBox="1"/>
          <p:nvPr>
            <p:ph idx="1" type="body"/>
          </p:nvPr>
        </p:nvSpPr>
        <p:spPr>
          <a:xfrm>
            <a:off x="5537250" y="2367400"/>
            <a:ext cx="1856700" cy="1232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835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Bagaimana Anda mencapai pelanggan? </a:t>
            </a:r>
            <a:endParaRPr sz="835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835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(misalnya: aplikasi, media sosial, dll.)</a:t>
            </a:r>
            <a:endParaRPr sz="835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-887725" y="8102800"/>
            <a:ext cx="3000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2" name="Google Shape;62;p13"/>
          <p:cNvSpPr txBox="1"/>
          <p:nvPr>
            <p:ph type="title"/>
          </p:nvPr>
        </p:nvSpPr>
        <p:spPr>
          <a:xfrm>
            <a:off x="5533357" y="498100"/>
            <a:ext cx="18567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Customer Relationships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3" name="Google Shape;63;p13"/>
          <p:cNvSpPr txBox="1"/>
          <p:nvPr>
            <p:ph idx="1" type="body"/>
          </p:nvPr>
        </p:nvSpPr>
        <p:spPr>
          <a:xfrm>
            <a:off x="5533352" y="849500"/>
            <a:ext cx="1856700" cy="1133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835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Bagaimana Anda berinteraksi dengan pelanggan? </a:t>
            </a:r>
            <a:endParaRPr sz="835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835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(misalnya: layanan pelanggan, promo, dll.)</a:t>
            </a:r>
            <a:endParaRPr sz="835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4" name="Google Shape;64;p13"/>
          <p:cNvSpPr txBox="1"/>
          <p:nvPr>
            <p:ph type="title"/>
          </p:nvPr>
        </p:nvSpPr>
        <p:spPr>
          <a:xfrm>
            <a:off x="7501250" y="476050"/>
            <a:ext cx="1653900" cy="3237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Customer segments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5" name="Google Shape;65;p13"/>
          <p:cNvSpPr txBox="1"/>
          <p:nvPr>
            <p:ph idx="1" type="body"/>
          </p:nvPr>
        </p:nvSpPr>
        <p:spPr>
          <a:xfrm>
            <a:off x="7501250" y="832850"/>
            <a:ext cx="1653900" cy="2766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35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Siapa target Anda? (misalnya: pelajar, pekerja, dll.) Apa kebutuhan mereka?</a:t>
            </a:r>
            <a:endParaRPr sz="935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935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6" name="Google Shape;66;p13"/>
          <p:cNvSpPr txBox="1"/>
          <p:nvPr>
            <p:ph type="title"/>
          </p:nvPr>
        </p:nvSpPr>
        <p:spPr>
          <a:xfrm>
            <a:off x="1746215" y="2114770"/>
            <a:ext cx="17673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Key Resources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7" name="Google Shape;67;p13"/>
          <p:cNvSpPr txBox="1"/>
          <p:nvPr>
            <p:ph idx="1" type="body"/>
          </p:nvPr>
        </p:nvSpPr>
        <p:spPr>
          <a:xfrm>
            <a:off x="1746225" y="2466175"/>
            <a:ext cx="1767300" cy="1133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835">
                <a:solidFill>
                  <a:schemeClr val="dk1"/>
                </a:solidFill>
              </a:rPr>
              <a:t>Apa yang Anda butuhkan untuk beroperasi? </a:t>
            </a:r>
            <a:endParaRPr sz="835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835">
                <a:solidFill>
                  <a:schemeClr val="dk1"/>
                </a:solidFill>
              </a:rPr>
              <a:t>(misalnya: aplikasi, bahan baku, dll.)</a:t>
            </a:r>
            <a:endParaRPr sz="835">
              <a:solidFill>
                <a:schemeClr val="dk1"/>
              </a:solidFill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-2986325" y="1261988"/>
            <a:ext cx="3000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9" name="Google Shape;69;p13"/>
          <p:cNvSpPr txBox="1"/>
          <p:nvPr>
            <p:ph type="title"/>
          </p:nvPr>
        </p:nvSpPr>
        <p:spPr>
          <a:xfrm>
            <a:off x="13675" y="596100"/>
            <a:ext cx="16539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Key Partnership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>
            <a:off x="13675" y="947500"/>
            <a:ext cx="1653900" cy="26502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935">
                <a:solidFill>
                  <a:schemeClr val="dk1"/>
                </a:solidFill>
              </a:rPr>
              <a:t>Siapa yang membantu Anda? </a:t>
            </a:r>
            <a:endParaRPr sz="935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935">
                <a:solidFill>
                  <a:schemeClr val="dk1"/>
                </a:solidFill>
              </a:rPr>
              <a:t>(misalnya: pemasok, platform, dll.)</a:t>
            </a:r>
            <a:endParaRPr sz="935">
              <a:solidFill>
                <a:schemeClr val="dk1"/>
              </a:solidFill>
            </a:endParaRPr>
          </a:p>
        </p:txBody>
      </p:sp>
      <p:sp>
        <p:nvSpPr>
          <p:cNvPr id="71" name="Google Shape;71;p13"/>
          <p:cNvSpPr txBox="1"/>
          <p:nvPr>
            <p:ph type="title"/>
          </p:nvPr>
        </p:nvSpPr>
        <p:spPr>
          <a:xfrm>
            <a:off x="4709325" y="3721125"/>
            <a:ext cx="44736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Cost Structure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2" name="Google Shape;72;p13"/>
          <p:cNvSpPr txBox="1"/>
          <p:nvPr>
            <p:ph idx="1" type="body"/>
          </p:nvPr>
        </p:nvSpPr>
        <p:spPr>
          <a:xfrm>
            <a:off x="4709325" y="4040275"/>
            <a:ext cx="4473600" cy="10662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935">
                <a:solidFill>
                  <a:schemeClr val="dk1"/>
                </a:solidFill>
              </a:rPr>
              <a:t>Apa saja pengeluaran Anda? (misalnya: operasional, pemasaran, dll.)</a:t>
            </a:r>
            <a:endParaRPr sz="935">
              <a:solidFill>
                <a:schemeClr val="dk1"/>
              </a:solidFill>
            </a:endParaRPr>
          </a:p>
        </p:txBody>
      </p:sp>
      <p:sp>
        <p:nvSpPr>
          <p:cNvPr id="73" name="Google Shape;73;p13"/>
          <p:cNvSpPr txBox="1"/>
          <p:nvPr>
            <p:ph type="title"/>
          </p:nvPr>
        </p:nvSpPr>
        <p:spPr>
          <a:xfrm>
            <a:off x="1746215" y="552600"/>
            <a:ext cx="17673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Key Activities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4" name="Google Shape;74;p13"/>
          <p:cNvSpPr txBox="1"/>
          <p:nvPr>
            <p:ph idx="1" type="body"/>
          </p:nvPr>
        </p:nvSpPr>
        <p:spPr>
          <a:xfrm>
            <a:off x="1746225" y="904000"/>
            <a:ext cx="1767300" cy="1133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835">
                <a:solidFill>
                  <a:schemeClr val="dk1"/>
                </a:solidFill>
              </a:rPr>
              <a:t>Apa yang Anda lakukan setiap hari? </a:t>
            </a:r>
            <a:endParaRPr sz="835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835">
                <a:solidFill>
                  <a:schemeClr val="dk1"/>
                </a:solidFill>
              </a:rPr>
              <a:t>(misalnya: pengembangan, pemasaran, dll.)</a:t>
            </a:r>
            <a:endParaRPr sz="835">
              <a:solidFill>
                <a:schemeClr val="dk1"/>
              </a:solidFill>
            </a:endParaRPr>
          </a:p>
        </p:txBody>
      </p:sp>
      <p:sp>
        <p:nvSpPr>
          <p:cNvPr id="75" name="Google Shape;75;p13"/>
          <p:cNvSpPr txBox="1"/>
          <p:nvPr>
            <p:ph type="title"/>
          </p:nvPr>
        </p:nvSpPr>
        <p:spPr>
          <a:xfrm>
            <a:off x="3120050" y="79950"/>
            <a:ext cx="2279400" cy="318600"/>
          </a:xfrm>
          <a:prstGeom prst="rect">
            <a:avLst/>
          </a:prstGeom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Design by: </a:t>
            </a:r>
            <a:endParaRPr b="1" sz="9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6" name="Google Shape;76;p13"/>
          <p:cNvSpPr txBox="1"/>
          <p:nvPr>
            <p:ph type="title"/>
          </p:nvPr>
        </p:nvSpPr>
        <p:spPr>
          <a:xfrm>
            <a:off x="5524500" y="79950"/>
            <a:ext cx="1300500" cy="318600"/>
          </a:xfrm>
          <a:prstGeom prst="rect">
            <a:avLst/>
          </a:prstGeom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Created</a:t>
            </a:r>
            <a:r>
              <a:rPr lang="en" sz="900">
                <a:latin typeface="Inter"/>
                <a:ea typeface="Inter"/>
                <a:cs typeface="Inter"/>
                <a:sym typeface="Inter"/>
              </a:rPr>
              <a:t> by:</a:t>
            </a:r>
            <a:endParaRPr sz="9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7" name="Google Shape;77;p13"/>
          <p:cNvSpPr txBox="1"/>
          <p:nvPr>
            <p:ph type="title"/>
          </p:nvPr>
        </p:nvSpPr>
        <p:spPr>
          <a:xfrm>
            <a:off x="7002250" y="79950"/>
            <a:ext cx="873000" cy="318600"/>
          </a:xfrm>
          <a:prstGeom prst="rect">
            <a:avLst/>
          </a:prstGeom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Date:</a:t>
            </a:r>
            <a:endParaRPr sz="9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8" name="Google Shape;78;p13"/>
          <p:cNvSpPr txBox="1"/>
          <p:nvPr>
            <p:ph type="title"/>
          </p:nvPr>
        </p:nvSpPr>
        <p:spPr>
          <a:xfrm>
            <a:off x="8052500" y="79950"/>
            <a:ext cx="873000" cy="318600"/>
          </a:xfrm>
          <a:prstGeom prst="rect">
            <a:avLst/>
          </a:prstGeom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Person:</a:t>
            </a:r>
            <a:endParaRPr sz="9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9" name="Google Shape;79;p13"/>
          <p:cNvSpPr txBox="1"/>
          <p:nvPr>
            <p:ph idx="1" type="body"/>
          </p:nvPr>
        </p:nvSpPr>
        <p:spPr>
          <a:xfrm>
            <a:off x="3694850" y="810975"/>
            <a:ext cx="1767300" cy="2766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35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Apa yang Anda tawarkan? (misalnya: pembelajaran mudah, makanan sehat, dll.) Mengapa mereka memilih Anda?</a:t>
            </a:r>
            <a:endParaRPr sz="935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457200" rtl="0" algn="ctr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935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